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73FF9-2167-4C5E-92CD-D33795B5E4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CDED9F-8DE1-4A26-BACE-14CE029B44E0}">
      <dgm:prSet/>
      <dgm:spPr/>
      <dgm:t>
        <a:bodyPr/>
        <a:lstStyle/>
        <a:p>
          <a:r>
            <a:rPr lang="en-US"/>
            <a:t>Meet and greet (done)</a:t>
          </a:r>
        </a:p>
      </dgm:t>
    </dgm:pt>
    <dgm:pt modelId="{689A2436-3604-4FE2-8C0A-86978AE02803}" type="parTrans" cxnId="{CA73781B-FA88-4ADB-A630-AAF500419327}">
      <dgm:prSet/>
      <dgm:spPr/>
      <dgm:t>
        <a:bodyPr/>
        <a:lstStyle/>
        <a:p>
          <a:endParaRPr lang="en-US"/>
        </a:p>
      </dgm:t>
    </dgm:pt>
    <dgm:pt modelId="{7FA16A65-7609-48A2-AAC2-0ED3193897CE}" type="sibTrans" cxnId="{CA73781B-FA88-4ADB-A630-AAF500419327}">
      <dgm:prSet/>
      <dgm:spPr/>
      <dgm:t>
        <a:bodyPr/>
        <a:lstStyle/>
        <a:p>
          <a:endParaRPr lang="en-US"/>
        </a:p>
      </dgm:t>
    </dgm:pt>
    <dgm:pt modelId="{617676D1-7263-42CB-8F6D-983DFA7EC616}">
      <dgm:prSet/>
      <dgm:spPr/>
      <dgm:t>
        <a:bodyPr/>
        <a:lstStyle/>
        <a:p>
          <a:r>
            <a:rPr lang="en-US"/>
            <a:t>Small recap of last class</a:t>
          </a:r>
        </a:p>
      </dgm:t>
    </dgm:pt>
    <dgm:pt modelId="{D0CD54AD-86D3-40F1-8115-E99A91C24621}" type="parTrans" cxnId="{CCCAA554-DBFE-4DFF-AC48-50128A534AFC}">
      <dgm:prSet/>
      <dgm:spPr/>
      <dgm:t>
        <a:bodyPr/>
        <a:lstStyle/>
        <a:p>
          <a:endParaRPr lang="en-US"/>
        </a:p>
      </dgm:t>
    </dgm:pt>
    <dgm:pt modelId="{BE2027EE-F144-43A9-BBE0-D195EC7D2297}" type="sibTrans" cxnId="{CCCAA554-DBFE-4DFF-AC48-50128A534AFC}">
      <dgm:prSet/>
      <dgm:spPr/>
      <dgm:t>
        <a:bodyPr/>
        <a:lstStyle/>
        <a:p>
          <a:endParaRPr lang="en-US"/>
        </a:p>
      </dgm:t>
    </dgm:pt>
    <dgm:pt modelId="{CECA278B-F5D3-402F-AB8E-DB459ACF8940}">
      <dgm:prSet/>
      <dgm:spPr/>
      <dgm:t>
        <a:bodyPr/>
        <a:lstStyle/>
        <a:p>
          <a:r>
            <a:rPr lang="en-US"/>
            <a:t>Learn about variables</a:t>
          </a:r>
        </a:p>
      </dgm:t>
    </dgm:pt>
    <dgm:pt modelId="{CCEE4C34-51DD-4AD6-94A0-B8D316BC9BD1}" type="parTrans" cxnId="{13800712-149C-4873-B161-5EEBDD9FC5E3}">
      <dgm:prSet/>
      <dgm:spPr/>
      <dgm:t>
        <a:bodyPr/>
        <a:lstStyle/>
        <a:p>
          <a:endParaRPr lang="en-US"/>
        </a:p>
      </dgm:t>
    </dgm:pt>
    <dgm:pt modelId="{7A741531-7AC0-40ED-ABA4-1EE00799B3F1}" type="sibTrans" cxnId="{13800712-149C-4873-B161-5EEBDD9FC5E3}">
      <dgm:prSet/>
      <dgm:spPr/>
      <dgm:t>
        <a:bodyPr/>
        <a:lstStyle/>
        <a:p>
          <a:endParaRPr lang="en-US"/>
        </a:p>
      </dgm:t>
    </dgm:pt>
    <dgm:pt modelId="{DF1082FB-0C6B-4ABA-AF66-354B3BDB5CAE}">
      <dgm:prSet/>
      <dgm:spPr/>
      <dgm:t>
        <a:bodyPr/>
        <a:lstStyle/>
        <a:p>
          <a:r>
            <a:rPr lang="en-US"/>
            <a:t>Make programs together</a:t>
          </a:r>
        </a:p>
      </dgm:t>
    </dgm:pt>
    <dgm:pt modelId="{501C6F12-CA22-4C44-AD9C-9FE0793FE28E}" type="parTrans" cxnId="{160E2DF6-393F-4E5A-A2CA-2154073CAB21}">
      <dgm:prSet/>
      <dgm:spPr/>
      <dgm:t>
        <a:bodyPr/>
        <a:lstStyle/>
        <a:p>
          <a:endParaRPr lang="en-US"/>
        </a:p>
      </dgm:t>
    </dgm:pt>
    <dgm:pt modelId="{2C7BCC1A-6F56-4054-991E-DA4136CD7615}" type="sibTrans" cxnId="{160E2DF6-393F-4E5A-A2CA-2154073CAB21}">
      <dgm:prSet/>
      <dgm:spPr/>
      <dgm:t>
        <a:bodyPr/>
        <a:lstStyle/>
        <a:p>
          <a:endParaRPr lang="en-US"/>
        </a:p>
      </dgm:t>
    </dgm:pt>
    <dgm:pt modelId="{3EC40C48-E83D-4399-A27A-CC9B24B25183}">
      <dgm:prSet/>
      <dgm:spPr/>
      <dgm:t>
        <a:bodyPr/>
        <a:lstStyle/>
        <a:p>
          <a:r>
            <a:rPr lang="en-US"/>
            <a:t>Work on a program by yourself</a:t>
          </a:r>
        </a:p>
      </dgm:t>
    </dgm:pt>
    <dgm:pt modelId="{A27A1CAB-A918-488A-A41A-C52CD44E1F72}" type="parTrans" cxnId="{B1B78A90-05E1-4E6F-97C4-0A9206AA9B8B}">
      <dgm:prSet/>
      <dgm:spPr/>
      <dgm:t>
        <a:bodyPr/>
        <a:lstStyle/>
        <a:p>
          <a:endParaRPr lang="en-US"/>
        </a:p>
      </dgm:t>
    </dgm:pt>
    <dgm:pt modelId="{79AC245C-ACF0-480F-AA85-44B5C6762B4E}" type="sibTrans" cxnId="{B1B78A90-05E1-4E6F-97C4-0A9206AA9B8B}">
      <dgm:prSet/>
      <dgm:spPr/>
      <dgm:t>
        <a:bodyPr/>
        <a:lstStyle/>
        <a:p>
          <a:endParaRPr lang="en-US"/>
        </a:p>
      </dgm:t>
    </dgm:pt>
    <dgm:pt modelId="{8FAEBEA3-6EE9-483B-8F70-302B31EFB674}">
      <dgm:prSet/>
      <dgm:spPr/>
      <dgm:t>
        <a:bodyPr/>
        <a:lstStyle/>
        <a:p>
          <a:r>
            <a:rPr lang="en-US"/>
            <a:t>End with tech discussion</a:t>
          </a:r>
        </a:p>
      </dgm:t>
    </dgm:pt>
    <dgm:pt modelId="{70D14D9E-09DE-4B9E-A933-C2FBAEF4CA04}" type="parTrans" cxnId="{4690628E-92A6-485B-9B8B-94E23BC2EC1D}">
      <dgm:prSet/>
      <dgm:spPr/>
      <dgm:t>
        <a:bodyPr/>
        <a:lstStyle/>
        <a:p>
          <a:endParaRPr lang="en-US"/>
        </a:p>
      </dgm:t>
    </dgm:pt>
    <dgm:pt modelId="{44811D74-094C-43E6-B259-F6169A6B81A0}" type="sibTrans" cxnId="{4690628E-92A6-485B-9B8B-94E23BC2EC1D}">
      <dgm:prSet/>
      <dgm:spPr/>
      <dgm:t>
        <a:bodyPr/>
        <a:lstStyle/>
        <a:p>
          <a:endParaRPr lang="en-US"/>
        </a:p>
      </dgm:t>
    </dgm:pt>
    <dgm:pt modelId="{7CE56B00-5737-4B58-A991-5A010A31C0D1}" type="pres">
      <dgm:prSet presAssocID="{53573FF9-2167-4C5E-92CD-D33795B5E431}" presName="root" presStyleCnt="0">
        <dgm:presLayoutVars>
          <dgm:dir/>
          <dgm:resizeHandles val="exact"/>
        </dgm:presLayoutVars>
      </dgm:prSet>
      <dgm:spPr/>
    </dgm:pt>
    <dgm:pt modelId="{AEA7E0DC-927D-4988-A108-7D9AFB8C4BA9}" type="pres">
      <dgm:prSet presAssocID="{35CDED9F-8DE1-4A26-BACE-14CE029B44E0}" presName="compNode" presStyleCnt="0"/>
      <dgm:spPr/>
    </dgm:pt>
    <dgm:pt modelId="{803D6DC9-333C-4CE1-ABAD-89F16E327CD8}" type="pres">
      <dgm:prSet presAssocID="{35CDED9F-8DE1-4A26-BACE-14CE029B44E0}" presName="bgRect" presStyleLbl="bgShp" presStyleIdx="0" presStyleCnt="6"/>
      <dgm:spPr/>
    </dgm:pt>
    <dgm:pt modelId="{B45593E8-33C9-47AE-A224-93CD17640862}" type="pres">
      <dgm:prSet presAssocID="{35CDED9F-8DE1-4A26-BACE-14CE029B44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1379236-70A0-400A-BA63-6A49A8A52FF9}" type="pres">
      <dgm:prSet presAssocID="{35CDED9F-8DE1-4A26-BACE-14CE029B44E0}" presName="spaceRect" presStyleCnt="0"/>
      <dgm:spPr/>
    </dgm:pt>
    <dgm:pt modelId="{8A5FB0C2-9870-4FC4-A167-F77CDB19A850}" type="pres">
      <dgm:prSet presAssocID="{35CDED9F-8DE1-4A26-BACE-14CE029B44E0}" presName="parTx" presStyleLbl="revTx" presStyleIdx="0" presStyleCnt="6">
        <dgm:presLayoutVars>
          <dgm:chMax val="0"/>
          <dgm:chPref val="0"/>
        </dgm:presLayoutVars>
      </dgm:prSet>
      <dgm:spPr/>
    </dgm:pt>
    <dgm:pt modelId="{16AA1BEF-F0F9-41C7-8B5C-BCC4FDCF2A5E}" type="pres">
      <dgm:prSet presAssocID="{7FA16A65-7609-48A2-AAC2-0ED3193897CE}" presName="sibTrans" presStyleCnt="0"/>
      <dgm:spPr/>
    </dgm:pt>
    <dgm:pt modelId="{5E807C95-9CAF-4580-AB37-7648A1100016}" type="pres">
      <dgm:prSet presAssocID="{617676D1-7263-42CB-8F6D-983DFA7EC616}" presName="compNode" presStyleCnt="0"/>
      <dgm:spPr/>
    </dgm:pt>
    <dgm:pt modelId="{6A2E53DF-2C3E-4FF7-9906-4994FE7E3A37}" type="pres">
      <dgm:prSet presAssocID="{617676D1-7263-42CB-8F6D-983DFA7EC616}" presName="bgRect" presStyleLbl="bgShp" presStyleIdx="1" presStyleCnt="6"/>
      <dgm:spPr/>
    </dgm:pt>
    <dgm:pt modelId="{750348AF-C65B-4BBD-8C4A-C756FFB84526}" type="pres">
      <dgm:prSet presAssocID="{617676D1-7263-42CB-8F6D-983DFA7EC61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4691AD-476D-4802-98A6-42C641E7FE7C}" type="pres">
      <dgm:prSet presAssocID="{617676D1-7263-42CB-8F6D-983DFA7EC616}" presName="spaceRect" presStyleCnt="0"/>
      <dgm:spPr/>
    </dgm:pt>
    <dgm:pt modelId="{7FD16F8C-16E6-4BE4-88E1-5FBAEFAC864C}" type="pres">
      <dgm:prSet presAssocID="{617676D1-7263-42CB-8F6D-983DFA7EC616}" presName="parTx" presStyleLbl="revTx" presStyleIdx="1" presStyleCnt="6">
        <dgm:presLayoutVars>
          <dgm:chMax val="0"/>
          <dgm:chPref val="0"/>
        </dgm:presLayoutVars>
      </dgm:prSet>
      <dgm:spPr/>
    </dgm:pt>
    <dgm:pt modelId="{05450D80-65A1-4B03-8966-2805FD33A072}" type="pres">
      <dgm:prSet presAssocID="{BE2027EE-F144-43A9-BBE0-D195EC7D2297}" presName="sibTrans" presStyleCnt="0"/>
      <dgm:spPr/>
    </dgm:pt>
    <dgm:pt modelId="{24BF6CFD-7674-4DB7-B15E-EE4E13B399FE}" type="pres">
      <dgm:prSet presAssocID="{CECA278B-F5D3-402F-AB8E-DB459ACF8940}" presName="compNode" presStyleCnt="0"/>
      <dgm:spPr/>
    </dgm:pt>
    <dgm:pt modelId="{3BB6A1D8-EE35-453C-A059-8CE34001BCDA}" type="pres">
      <dgm:prSet presAssocID="{CECA278B-F5D3-402F-AB8E-DB459ACF8940}" presName="bgRect" presStyleLbl="bgShp" presStyleIdx="2" presStyleCnt="6"/>
      <dgm:spPr/>
    </dgm:pt>
    <dgm:pt modelId="{89621B48-F6A0-45C3-A47B-50B3B8B67DE7}" type="pres">
      <dgm:prSet presAssocID="{CECA278B-F5D3-402F-AB8E-DB459ACF894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EF8C9DB-702E-4CB7-96DF-368D206A0CE0}" type="pres">
      <dgm:prSet presAssocID="{CECA278B-F5D3-402F-AB8E-DB459ACF8940}" presName="spaceRect" presStyleCnt="0"/>
      <dgm:spPr/>
    </dgm:pt>
    <dgm:pt modelId="{A6C54305-41F1-48B5-9AB2-6F138D7DD71F}" type="pres">
      <dgm:prSet presAssocID="{CECA278B-F5D3-402F-AB8E-DB459ACF8940}" presName="parTx" presStyleLbl="revTx" presStyleIdx="2" presStyleCnt="6">
        <dgm:presLayoutVars>
          <dgm:chMax val="0"/>
          <dgm:chPref val="0"/>
        </dgm:presLayoutVars>
      </dgm:prSet>
      <dgm:spPr/>
    </dgm:pt>
    <dgm:pt modelId="{92081165-27F1-46BB-9AB4-17A56F9E12B1}" type="pres">
      <dgm:prSet presAssocID="{7A741531-7AC0-40ED-ABA4-1EE00799B3F1}" presName="sibTrans" presStyleCnt="0"/>
      <dgm:spPr/>
    </dgm:pt>
    <dgm:pt modelId="{FB50F263-C6D9-4664-83DE-FCE28252850A}" type="pres">
      <dgm:prSet presAssocID="{DF1082FB-0C6B-4ABA-AF66-354B3BDB5CAE}" presName="compNode" presStyleCnt="0"/>
      <dgm:spPr/>
    </dgm:pt>
    <dgm:pt modelId="{67A8FF2D-FB17-446C-860D-F6ADB2C02B43}" type="pres">
      <dgm:prSet presAssocID="{DF1082FB-0C6B-4ABA-AF66-354B3BDB5CAE}" presName="bgRect" presStyleLbl="bgShp" presStyleIdx="3" presStyleCnt="6"/>
      <dgm:spPr/>
    </dgm:pt>
    <dgm:pt modelId="{2815734B-9159-4F71-89F9-A6BBFA32FCCF}" type="pres">
      <dgm:prSet presAssocID="{DF1082FB-0C6B-4ABA-AF66-354B3BDB5CA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7C36BDD-E65E-4327-82B7-8D6D9AFC592E}" type="pres">
      <dgm:prSet presAssocID="{DF1082FB-0C6B-4ABA-AF66-354B3BDB5CAE}" presName="spaceRect" presStyleCnt="0"/>
      <dgm:spPr/>
    </dgm:pt>
    <dgm:pt modelId="{2EE22C25-1256-49CA-BE16-A049157F10F4}" type="pres">
      <dgm:prSet presAssocID="{DF1082FB-0C6B-4ABA-AF66-354B3BDB5CAE}" presName="parTx" presStyleLbl="revTx" presStyleIdx="3" presStyleCnt="6">
        <dgm:presLayoutVars>
          <dgm:chMax val="0"/>
          <dgm:chPref val="0"/>
        </dgm:presLayoutVars>
      </dgm:prSet>
      <dgm:spPr/>
    </dgm:pt>
    <dgm:pt modelId="{983D1DDD-7B73-4B00-856A-EFF7669F29F6}" type="pres">
      <dgm:prSet presAssocID="{2C7BCC1A-6F56-4054-991E-DA4136CD7615}" presName="sibTrans" presStyleCnt="0"/>
      <dgm:spPr/>
    </dgm:pt>
    <dgm:pt modelId="{87FCC183-E055-4B18-9891-25A4D89E3D9E}" type="pres">
      <dgm:prSet presAssocID="{3EC40C48-E83D-4399-A27A-CC9B24B25183}" presName="compNode" presStyleCnt="0"/>
      <dgm:spPr/>
    </dgm:pt>
    <dgm:pt modelId="{AA00D578-C413-4FEB-8C2D-F376978EB4C7}" type="pres">
      <dgm:prSet presAssocID="{3EC40C48-E83D-4399-A27A-CC9B24B25183}" presName="bgRect" presStyleLbl="bgShp" presStyleIdx="4" presStyleCnt="6"/>
      <dgm:spPr/>
    </dgm:pt>
    <dgm:pt modelId="{2ECCE0CE-62F0-4CE0-9BF2-F634CE852C07}" type="pres">
      <dgm:prSet presAssocID="{3EC40C48-E83D-4399-A27A-CC9B24B2518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1CD2B41-AC97-4FAD-8072-229431BF223A}" type="pres">
      <dgm:prSet presAssocID="{3EC40C48-E83D-4399-A27A-CC9B24B25183}" presName="spaceRect" presStyleCnt="0"/>
      <dgm:spPr/>
    </dgm:pt>
    <dgm:pt modelId="{7F7ABBAA-1A16-49C3-B0F1-77FF6C857CF1}" type="pres">
      <dgm:prSet presAssocID="{3EC40C48-E83D-4399-A27A-CC9B24B25183}" presName="parTx" presStyleLbl="revTx" presStyleIdx="4" presStyleCnt="6">
        <dgm:presLayoutVars>
          <dgm:chMax val="0"/>
          <dgm:chPref val="0"/>
        </dgm:presLayoutVars>
      </dgm:prSet>
      <dgm:spPr/>
    </dgm:pt>
    <dgm:pt modelId="{843A5EE5-6F26-4831-99A7-612004A3257D}" type="pres">
      <dgm:prSet presAssocID="{79AC245C-ACF0-480F-AA85-44B5C6762B4E}" presName="sibTrans" presStyleCnt="0"/>
      <dgm:spPr/>
    </dgm:pt>
    <dgm:pt modelId="{7340BA9B-EC48-47A7-A264-899A3CEDB2EF}" type="pres">
      <dgm:prSet presAssocID="{8FAEBEA3-6EE9-483B-8F70-302B31EFB674}" presName="compNode" presStyleCnt="0"/>
      <dgm:spPr/>
    </dgm:pt>
    <dgm:pt modelId="{BAC315DE-5F18-4D05-8432-8D3C31259482}" type="pres">
      <dgm:prSet presAssocID="{8FAEBEA3-6EE9-483B-8F70-302B31EFB674}" presName="bgRect" presStyleLbl="bgShp" presStyleIdx="5" presStyleCnt="6"/>
      <dgm:spPr/>
    </dgm:pt>
    <dgm:pt modelId="{E6F4155E-10C5-4B19-BC6B-79980877150C}" type="pres">
      <dgm:prSet presAssocID="{8FAEBEA3-6EE9-483B-8F70-302B31EFB67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7642D24-3EB5-4161-BCA4-D24B2A6DB63E}" type="pres">
      <dgm:prSet presAssocID="{8FAEBEA3-6EE9-483B-8F70-302B31EFB674}" presName="spaceRect" presStyleCnt="0"/>
      <dgm:spPr/>
    </dgm:pt>
    <dgm:pt modelId="{6E46D600-EEBE-4BB3-9722-7C8AAD0DEB99}" type="pres">
      <dgm:prSet presAssocID="{8FAEBEA3-6EE9-483B-8F70-302B31EFB67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B2DAE0E-48D3-4841-BC3F-22AFA13AB816}" type="presOf" srcId="{35CDED9F-8DE1-4A26-BACE-14CE029B44E0}" destId="{8A5FB0C2-9870-4FC4-A167-F77CDB19A850}" srcOrd="0" destOrd="0" presId="urn:microsoft.com/office/officeart/2018/2/layout/IconVerticalSolidList"/>
    <dgm:cxn modelId="{13800712-149C-4873-B161-5EEBDD9FC5E3}" srcId="{53573FF9-2167-4C5E-92CD-D33795B5E431}" destId="{CECA278B-F5D3-402F-AB8E-DB459ACF8940}" srcOrd="2" destOrd="0" parTransId="{CCEE4C34-51DD-4AD6-94A0-B8D316BC9BD1}" sibTransId="{7A741531-7AC0-40ED-ABA4-1EE00799B3F1}"/>
    <dgm:cxn modelId="{CA73781B-FA88-4ADB-A630-AAF500419327}" srcId="{53573FF9-2167-4C5E-92CD-D33795B5E431}" destId="{35CDED9F-8DE1-4A26-BACE-14CE029B44E0}" srcOrd="0" destOrd="0" parTransId="{689A2436-3604-4FE2-8C0A-86978AE02803}" sibTransId="{7FA16A65-7609-48A2-AAC2-0ED3193897CE}"/>
    <dgm:cxn modelId="{2B4EF12D-8187-4A80-9DEA-31A12552E561}" type="presOf" srcId="{3EC40C48-E83D-4399-A27A-CC9B24B25183}" destId="{7F7ABBAA-1A16-49C3-B0F1-77FF6C857CF1}" srcOrd="0" destOrd="0" presId="urn:microsoft.com/office/officeart/2018/2/layout/IconVerticalSolidList"/>
    <dgm:cxn modelId="{1DE56C31-6B25-484A-828B-5AAABFA721C6}" type="presOf" srcId="{617676D1-7263-42CB-8F6D-983DFA7EC616}" destId="{7FD16F8C-16E6-4BE4-88E1-5FBAEFAC864C}" srcOrd="0" destOrd="0" presId="urn:microsoft.com/office/officeart/2018/2/layout/IconVerticalSolidList"/>
    <dgm:cxn modelId="{CCCAA554-DBFE-4DFF-AC48-50128A534AFC}" srcId="{53573FF9-2167-4C5E-92CD-D33795B5E431}" destId="{617676D1-7263-42CB-8F6D-983DFA7EC616}" srcOrd="1" destOrd="0" parTransId="{D0CD54AD-86D3-40F1-8115-E99A91C24621}" sibTransId="{BE2027EE-F144-43A9-BBE0-D195EC7D2297}"/>
    <dgm:cxn modelId="{FD2D0485-73E9-41E1-9095-BCC4998D75F6}" type="presOf" srcId="{DF1082FB-0C6B-4ABA-AF66-354B3BDB5CAE}" destId="{2EE22C25-1256-49CA-BE16-A049157F10F4}" srcOrd="0" destOrd="0" presId="urn:microsoft.com/office/officeart/2018/2/layout/IconVerticalSolidList"/>
    <dgm:cxn modelId="{4690628E-92A6-485B-9B8B-94E23BC2EC1D}" srcId="{53573FF9-2167-4C5E-92CD-D33795B5E431}" destId="{8FAEBEA3-6EE9-483B-8F70-302B31EFB674}" srcOrd="5" destOrd="0" parTransId="{70D14D9E-09DE-4B9E-A933-C2FBAEF4CA04}" sibTransId="{44811D74-094C-43E6-B259-F6169A6B81A0}"/>
    <dgm:cxn modelId="{B1B78A90-05E1-4E6F-97C4-0A9206AA9B8B}" srcId="{53573FF9-2167-4C5E-92CD-D33795B5E431}" destId="{3EC40C48-E83D-4399-A27A-CC9B24B25183}" srcOrd="4" destOrd="0" parTransId="{A27A1CAB-A918-488A-A41A-C52CD44E1F72}" sibTransId="{79AC245C-ACF0-480F-AA85-44B5C6762B4E}"/>
    <dgm:cxn modelId="{7660EF94-29F3-4285-AB8E-DA806FF61360}" type="presOf" srcId="{CECA278B-F5D3-402F-AB8E-DB459ACF8940}" destId="{A6C54305-41F1-48B5-9AB2-6F138D7DD71F}" srcOrd="0" destOrd="0" presId="urn:microsoft.com/office/officeart/2018/2/layout/IconVerticalSolidList"/>
    <dgm:cxn modelId="{C8E5A99C-B15A-4F86-9D42-8759AC6F9138}" type="presOf" srcId="{8FAEBEA3-6EE9-483B-8F70-302B31EFB674}" destId="{6E46D600-EEBE-4BB3-9722-7C8AAD0DEB99}" srcOrd="0" destOrd="0" presId="urn:microsoft.com/office/officeart/2018/2/layout/IconVerticalSolidList"/>
    <dgm:cxn modelId="{58BC1DA1-58CC-4888-B23B-2B9F575E87A4}" type="presOf" srcId="{53573FF9-2167-4C5E-92CD-D33795B5E431}" destId="{7CE56B00-5737-4B58-A991-5A010A31C0D1}" srcOrd="0" destOrd="0" presId="urn:microsoft.com/office/officeart/2018/2/layout/IconVerticalSolidList"/>
    <dgm:cxn modelId="{160E2DF6-393F-4E5A-A2CA-2154073CAB21}" srcId="{53573FF9-2167-4C5E-92CD-D33795B5E431}" destId="{DF1082FB-0C6B-4ABA-AF66-354B3BDB5CAE}" srcOrd="3" destOrd="0" parTransId="{501C6F12-CA22-4C44-AD9C-9FE0793FE28E}" sibTransId="{2C7BCC1A-6F56-4054-991E-DA4136CD7615}"/>
    <dgm:cxn modelId="{0202F595-D813-44B1-9C92-F216448F2AAB}" type="presParOf" srcId="{7CE56B00-5737-4B58-A991-5A010A31C0D1}" destId="{AEA7E0DC-927D-4988-A108-7D9AFB8C4BA9}" srcOrd="0" destOrd="0" presId="urn:microsoft.com/office/officeart/2018/2/layout/IconVerticalSolidList"/>
    <dgm:cxn modelId="{98FEBF2E-6786-4BC6-A8ED-4986501FEB7C}" type="presParOf" srcId="{AEA7E0DC-927D-4988-A108-7D9AFB8C4BA9}" destId="{803D6DC9-333C-4CE1-ABAD-89F16E327CD8}" srcOrd="0" destOrd="0" presId="urn:microsoft.com/office/officeart/2018/2/layout/IconVerticalSolidList"/>
    <dgm:cxn modelId="{63FAA45D-4AB3-4D3C-8ED0-EC6B1D37D035}" type="presParOf" srcId="{AEA7E0DC-927D-4988-A108-7D9AFB8C4BA9}" destId="{B45593E8-33C9-47AE-A224-93CD17640862}" srcOrd="1" destOrd="0" presId="urn:microsoft.com/office/officeart/2018/2/layout/IconVerticalSolidList"/>
    <dgm:cxn modelId="{D287286F-F9C2-48E7-BFA3-0CF25FAB2101}" type="presParOf" srcId="{AEA7E0DC-927D-4988-A108-7D9AFB8C4BA9}" destId="{E1379236-70A0-400A-BA63-6A49A8A52FF9}" srcOrd="2" destOrd="0" presId="urn:microsoft.com/office/officeart/2018/2/layout/IconVerticalSolidList"/>
    <dgm:cxn modelId="{0BAFB647-F182-43EA-8FAC-34BB1B631AB5}" type="presParOf" srcId="{AEA7E0DC-927D-4988-A108-7D9AFB8C4BA9}" destId="{8A5FB0C2-9870-4FC4-A167-F77CDB19A850}" srcOrd="3" destOrd="0" presId="urn:microsoft.com/office/officeart/2018/2/layout/IconVerticalSolidList"/>
    <dgm:cxn modelId="{B2DDBA4F-A14C-4EDA-8556-80E91C1FEE6D}" type="presParOf" srcId="{7CE56B00-5737-4B58-A991-5A010A31C0D1}" destId="{16AA1BEF-F0F9-41C7-8B5C-BCC4FDCF2A5E}" srcOrd="1" destOrd="0" presId="urn:microsoft.com/office/officeart/2018/2/layout/IconVerticalSolidList"/>
    <dgm:cxn modelId="{17BF34C4-052C-4CAA-9D5F-4F8755FBD563}" type="presParOf" srcId="{7CE56B00-5737-4B58-A991-5A010A31C0D1}" destId="{5E807C95-9CAF-4580-AB37-7648A1100016}" srcOrd="2" destOrd="0" presId="urn:microsoft.com/office/officeart/2018/2/layout/IconVerticalSolidList"/>
    <dgm:cxn modelId="{F2C2714E-856D-4059-B9DE-5652BBF75269}" type="presParOf" srcId="{5E807C95-9CAF-4580-AB37-7648A1100016}" destId="{6A2E53DF-2C3E-4FF7-9906-4994FE7E3A37}" srcOrd="0" destOrd="0" presId="urn:microsoft.com/office/officeart/2018/2/layout/IconVerticalSolidList"/>
    <dgm:cxn modelId="{D1DF6CEC-D919-4DD9-A949-9A636B6A3797}" type="presParOf" srcId="{5E807C95-9CAF-4580-AB37-7648A1100016}" destId="{750348AF-C65B-4BBD-8C4A-C756FFB84526}" srcOrd="1" destOrd="0" presId="urn:microsoft.com/office/officeart/2018/2/layout/IconVerticalSolidList"/>
    <dgm:cxn modelId="{4DDC0C0A-214E-4310-BF95-F61CCE0B285F}" type="presParOf" srcId="{5E807C95-9CAF-4580-AB37-7648A1100016}" destId="{854691AD-476D-4802-98A6-42C641E7FE7C}" srcOrd="2" destOrd="0" presId="urn:microsoft.com/office/officeart/2018/2/layout/IconVerticalSolidList"/>
    <dgm:cxn modelId="{AF312274-8D59-4DE3-8BE0-705C85B04FE0}" type="presParOf" srcId="{5E807C95-9CAF-4580-AB37-7648A1100016}" destId="{7FD16F8C-16E6-4BE4-88E1-5FBAEFAC864C}" srcOrd="3" destOrd="0" presId="urn:microsoft.com/office/officeart/2018/2/layout/IconVerticalSolidList"/>
    <dgm:cxn modelId="{A8EC5D37-8CC1-4F5B-BEA2-C81A5250207A}" type="presParOf" srcId="{7CE56B00-5737-4B58-A991-5A010A31C0D1}" destId="{05450D80-65A1-4B03-8966-2805FD33A072}" srcOrd="3" destOrd="0" presId="urn:microsoft.com/office/officeart/2018/2/layout/IconVerticalSolidList"/>
    <dgm:cxn modelId="{B27ADBB5-F417-4292-9AB8-05488C2AC0EE}" type="presParOf" srcId="{7CE56B00-5737-4B58-A991-5A010A31C0D1}" destId="{24BF6CFD-7674-4DB7-B15E-EE4E13B399FE}" srcOrd="4" destOrd="0" presId="urn:microsoft.com/office/officeart/2018/2/layout/IconVerticalSolidList"/>
    <dgm:cxn modelId="{600A36E4-E0F4-44C4-9FA8-E5DF0B36798D}" type="presParOf" srcId="{24BF6CFD-7674-4DB7-B15E-EE4E13B399FE}" destId="{3BB6A1D8-EE35-453C-A059-8CE34001BCDA}" srcOrd="0" destOrd="0" presId="urn:microsoft.com/office/officeart/2018/2/layout/IconVerticalSolidList"/>
    <dgm:cxn modelId="{4B90B2A8-D55A-4566-B6DF-E8AE88B78532}" type="presParOf" srcId="{24BF6CFD-7674-4DB7-B15E-EE4E13B399FE}" destId="{89621B48-F6A0-45C3-A47B-50B3B8B67DE7}" srcOrd="1" destOrd="0" presId="urn:microsoft.com/office/officeart/2018/2/layout/IconVerticalSolidList"/>
    <dgm:cxn modelId="{4AE28062-85E8-45FD-96AA-3F73C36F1D33}" type="presParOf" srcId="{24BF6CFD-7674-4DB7-B15E-EE4E13B399FE}" destId="{6EF8C9DB-702E-4CB7-96DF-368D206A0CE0}" srcOrd="2" destOrd="0" presId="urn:microsoft.com/office/officeart/2018/2/layout/IconVerticalSolidList"/>
    <dgm:cxn modelId="{82DCBD8D-1A7A-478B-8C73-F38226341B03}" type="presParOf" srcId="{24BF6CFD-7674-4DB7-B15E-EE4E13B399FE}" destId="{A6C54305-41F1-48B5-9AB2-6F138D7DD71F}" srcOrd="3" destOrd="0" presId="urn:microsoft.com/office/officeart/2018/2/layout/IconVerticalSolidList"/>
    <dgm:cxn modelId="{94D8CDC6-C9EC-46A0-ACD5-E51CCD82F2A2}" type="presParOf" srcId="{7CE56B00-5737-4B58-A991-5A010A31C0D1}" destId="{92081165-27F1-46BB-9AB4-17A56F9E12B1}" srcOrd="5" destOrd="0" presId="urn:microsoft.com/office/officeart/2018/2/layout/IconVerticalSolidList"/>
    <dgm:cxn modelId="{E142CBFD-C14F-44A3-AC14-E1769E3F43C5}" type="presParOf" srcId="{7CE56B00-5737-4B58-A991-5A010A31C0D1}" destId="{FB50F263-C6D9-4664-83DE-FCE28252850A}" srcOrd="6" destOrd="0" presId="urn:microsoft.com/office/officeart/2018/2/layout/IconVerticalSolidList"/>
    <dgm:cxn modelId="{1FDD9FBC-4BB0-4097-9777-28E17D85A5BB}" type="presParOf" srcId="{FB50F263-C6D9-4664-83DE-FCE28252850A}" destId="{67A8FF2D-FB17-446C-860D-F6ADB2C02B43}" srcOrd="0" destOrd="0" presId="urn:microsoft.com/office/officeart/2018/2/layout/IconVerticalSolidList"/>
    <dgm:cxn modelId="{2EA6990C-59EF-428E-B0F8-D7A9EB2D5936}" type="presParOf" srcId="{FB50F263-C6D9-4664-83DE-FCE28252850A}" destId="{2815734B-9159-4F71-89F9-A6BBFA32FCCF}" srcOrd="1" destOrd="0" presId="urn:microsoft.com/office/officeart/2018/2/layout/IconVerticalSolidList"/>
    <dgm:cxn modelId="{B72D71B5-36F9-4E56-A8F6-272B631EA95D}" type="presParOf" srcId="{FB50F263-C6D9-4664-83DE-FCE28252850A}" destId="{E7C36BDD-E65E-4327-82B7-8D6D9AFC592E}" srcOrd="2" destOrd="0" presId="urn:microsoft.com/office/officeart/2018/2/layout/IconVerticalSolidList"/>
    <dgm:cxn modelId="{DFDE09C9-3AB7-4BCF-AFC1-8A1A6DA22A40}" type="presParOf" srcId="{FB50F263-C6D9-4664-83DE-FCE28252850A}" destId="{2EE22C25-1256-49CA-BE16-A049157F10F4}" srcOrd="3" destOrd="0" presId="urn:microsoft.com/office/officeart/2018/2/layout/IconVerticalSolidList"/>
    <dgm:cxn modelId="{8A7A4978-9FF3-40F0-917B-69CF85467DB6}" type="presParOf" srcId="{7CE56B00-5737-4B58-A991-5A010A31C0D1}" destId="{983D1DDD-7B73-4B00-856A-EFF7669F29F6}" srcOrd="7" destOrd="0" presId="urn:microsoft.com/office/officeart/2018/2/layout/IconVerticalSolidList"/>
    <dgm:cxn modelId="{5EB3DB00-8283-461C-B3FD-2F67BD549CDD}" type="presParOf" srcId="{7CE56B00-5737-4B58-A991-5A010A31C0D1}" destId="{87FCC183-E055-4B18-9891-25A4D89E3D9E}" srcOrd="8" destOrd="0" presId="urn:microsoft.com/office/officeart/2018/2/layout/IconVerticalSolidList"/>
    <dgm:cxn modelId="{FCF94C61-A779-47F3-A8B9-EB6C56352801}" type="presParOf" srcId="{87FCC183-E055-4B18-9891-25A4D89E3D9E}" destId="{AA00D578-C413-4FEB-8C2D-F376978EB4C7}" srcOrd="0" destOrd="0" presId="urn:microsoft.com/office/officeart/2018/2/layout/IconVerticalSolidList"/>
    <dgm:cxn modelId="{296B1D17-7EBB-4730-823E-47CF22D0801D}" type="presParOf" srcId="{87FCC183-E055-4B18-9891-25A4D89E3D9E}" destId="{2ECCE0CE-62F0-4CE0-9BF2-F634CE852C07}" srcOrd="1" destOrd="0" presId="urn:microsoft.com/office/officeart/2018/2/layout/IconVerticalSolidList"/>
    <dgm:cxn modelId="{9E038937-2B14-4BF2-9E49-C00421DCD84E}" type="presParOf" srcId="{87FCC183-E055-4B18-9891-25A4D89E3D9E}" destId="{A1CD2B41-AC97-4FAD-8072-229431BF223A}" srcOrd="2" destOrd="0" presId="urn:microsoft.com/office/officeart/2018/2/layout/IconVerticalSolidList"/>
    <dgm:cxn modelId="{D7BD2DCA-0B9C-42F7-ADD6-80D04B5AE1F6}" type="presParOf" srcId="{87FCC183-E055-4B18-9891-25A4D89E3D9E}" destId="{7F7ABBAA-1A16-49C3-B0F1-77FF6C857CF1}" srcOrd="3" destOrd="0" presId="urn:microsoft.com/office/officeart/2018/2/layout/IconVerticalSolidList"/>
    <dgm:cxn modelId="{7EFD08FF-6714-482C-8915-305540ACE6C6}" type="presParOf" srcId="{7CE56B00-5737-4B58-A991-5A010A31C0D1}" destId="{843A5EE5-6F26-4831-99A7-612004A3257D}" srcOrd="9" destOrd="0" presId="urn:microsoft.com/office/officeart/2018/2/layout/IconVerticalSolidList"/>
    <dgm:cxn modelId="{5A45D9E7-486D-4DDC-AD60-4D9B3E7E18DD}" type="presParOf" srcId="{7CE56B00-5737-4B58-A991-5A010A31C0D1}" destId="{7340BA9B-EC48-47A7-A264-899A3CEDB2EF}" srcOrd="10" destOrd="0" presId="urn:microsoft.com/office/officeart/2018/2/layout/IconVerticalSolidList"/>
    <dgm:cxn modelId="{645D78CF-B393-448E-9519-80821F7D8149}" type="presParOf" srcId="{7340BA9B-EC48-47A7-A264-899A3CEDB2EF}" destId="{BAC315DE-5F18-4D05-8432-8D3C31259482}" srcOrd="0" destOrd="0" presId="urn:microsoft.com/office/officeart/2018/2/layout/IconVerticalSolidList"/>
    <dgm:cxn modelId="{5B5CCD14-9C40-4432-BE60-B94905CC4E04}" type="presParOf" srcId="{7340BA9B-EC48-47A7-A264-899A3CEDB2EF}" destId="{E6F4155E-10C5-4B19-BC6B-79980877150C}" srcOrd="1" destOrd="0" presId="urn:microsoft.com/office/officeart/2018/2/layout/IconVerticalSolidList"/>
    <dgm:cxn modelId="{752C6B46-478F-4991-9406-72C6D23CBCE9}" type="presParOf" srcId="{7340BA9B-EC48-47A7-A264-899A3CEDB2EF}" destId="{27642D24-3EB5-4161-BCA4-D24B2A6DB63E}" srcOrd="2" destOrd="0" presId="urn:microsoft.com/office/officeart/2018/2/layout/IconVerticalSolidList"/>
    <dgm:cxn modelId="{26F207CB-D340-4E74-A8B2-0E2A7BDD40EC}" type="presParOf" srcId="{7340BA9B-EC48-47A7-A264-899A3CEDB2EF}" destId="{6E46D600-EEBE-4BB3-9722-7C8AAD0DEB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8593D-BE64-4FDA-BCA8-F65F0F88990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A47249-CFC7-4292-8B5F-5EE0F3CB8627}">
      <dgm:prSet/>
      <dgm:spPr/>
      <dgm:t>
        <a:bodyPr/>
        <a:lstStyle/>
        <a:p>
          <a:r>
            <a:rPr lang="en-US"/>
            <a:t>Text: 0101010101010101010101000100011111</a:t>
          </a:r>
        </a:p>
      </dgm:t>
    </dgm:pt>
    <dgm:pt modelId="{A93F3D02-9529-44D6-B829-87CD3B684AFA}" type="parTrans" cxnId="{A814630E-7B28-4A3A-B0FF-FBC887BCED89}">
      <dgm:prSet/>
      <dgm:spPr/>
      <dgm:t>
        <a:bodyPr/>
        <a:lstStyle/>
        <a:p>
          <a:endParaRPr lang="en-US"/>
        </a:p>
      </dgm:t>
    </dgm:pt>
    <dgm:pt modelId="{383BE464-8F0B-4EDA-AC6C-8118BA02D45E}" type="sibTrans" cxnId="{A814630E-7B28-4A3A-B0FF-FBC887BCED89}">
      <dgm:prSet/>
      <dgm:spPr/>
      <dgm:t>
        <a:bodyPr/>
        <a:lstStyle/>
        <a:p>
          <a:endParaRPr lang="en-US"/>
        </a:p>
      </dgm:t>
    </dgm:pt>
    <dgm:pt modelId="{4D8B9F68-AC41-4328-8830-715307A6D48A}">
      <dgm:prSet/>
      <dgm:spPr/>
      <dgm:t>
        <a:bodyPr/>
        <a:lstStyle/>
        <a:p>
          <a:r>
            <a:rPr lang="en-US"/>
            <a:t>Numbers: 010000100010111110101101010110</a:t>
          </a:r>
        </a:p>
      </dgm:t>
    </dgm:pt>
    <dgm:pt modelId="{C1A40842-F027-4A14-9F77-A67C9123A83D}" type="parTrans" cxnId="{EDB0DD9B-6DF8-4BA7-8E8E-A1C5C9179569}">
      <dgm:prSet/>
      <dgm:spPr/>
      <dgm:t>
        <a:bodyPr/>
        <a:lstStyle/>
        <a:p>
          <a:endParaRPr lang="en-US"/>
        </a:p>
      </dgm:t>
    </dgm:pt>
    <dgm:pt modelId="{9F07F6C2-4CBE-43F7-921D-30F7B1EEF348}" type="sibTrans" cxnId="{EDB0DD9B-6DF8-4BA7-8E8E-A1C5C9179569}">
      <dgm:prSet/>
      <dgm:spPr/>
      <dgm:t>
        <a:bodyPr/>
        <a:lstStyle/>
        <a:p>
          <a:endParaRPr lang="en-US"/>
        </a:p>
      </dgm:t>
    </dgm:pt>
    <dgm:pt modelId="{720CE699-7356-486E-894B-FB9AEFB44602}">
      <dgm:prSet/>
      <dgm:spPr/>
      <dgm:t>
        <a:bodyPr/>
        <a:lstStyle/>
        <a:p>
          <a:r>
            <a:rPr lang="en-US"/>
            <a:t>Programs: 111010001011101001101010101001</a:t>
          </a:r>
        </a:p>
      </dgm:t>
    </dgm:pt>
    <dgm:pt modelId="{4C12E65B-0975-4AC6-8F2A-19498A5EA48F}" type="parTrans" cxnId="{43B7D841-C827-4946-BF33-D79A4836E02E}">
      <dgm:prSet/>
      <dgm:spPr/>
      <dgm:t>
        <a:bodyPr/>
        <a:lstStyle/>
        <a:p>
          <a:endParaRPr lang="en-US"/>
        </a:p>
      </dgm:t>
    </dgm:pt>
    <dgm:pt modelId="{1594972D-69DE-4265-9A6D-289E51BC2A0C}" type="sibTrans" cxnId="{43B7D841-C827-4946-BF33-D79A4836E02E}">
      <dgm:prSet/>
      <dgm:spPr/>
      <dgm:t>
        <a:bodyPr/>
        <a:lstStyle/>
        <a:p>
          <a:endParaRPr lang="en-US"/>
        </a:p>
      </dgm:t>
    </dgm:pt>
    <dgm:pt modelId="{5E5F5854-C1AA-4251-B26E-FFB615EBB7E0}">
      <dgm:prSet/>
      <dgm:spPr/>
      <dgm:t>
        <a:bodyPr/>
        <a:lstStyle/>
        <a:p>
          <a:r>
            <a:rPr lang="en-US"/>
            <a:t>Images: 00100010101110100100101010100010</a:t>
          </a:r>
        </a:p>
      </dgm:t>
    </dgm:pt>
    <dgm:pt modelId="{58453702-1F55-480F-8665-72B0427EA9DB}" type="parTrans" cxnId="{52BA2171-5A60-4253-A24A-0E0F9B6AE419}">
      <dgm:prSet/>
      <dgm:spPr/>
      <dgm:t>
        <a:bodyPr/>
        <a:lstStyle/>
        <a:p>
          <a:endParaRPr lang="en-US"/>
        </a:p>
      </dgm:t>
    </dgm:pt>
    <dgm:pt modelId="{E79DA6E7-39BA-40FB-B7F8-52F73AB3A684}" type="sibTrans" cxnId="{52BA2171-5A60-4253-A24A-0E0F9B6AE419}">
      <dgm:prSet/>
      <dgm:spPr/>
      <dgm:t>
        <a:bodyPr/>
        <a:lstStyle/>
        <a:p>
          <a:endParaRPr lang="en-US"/>
        </a:p>
      </dgm:t>
    </dgm:pt>
    <dgm:pt modelId="{99EB3A09-8C35-2C40-B605-20342A85AC1A}" type="pres">
      <dgm:prSet presAssocID="{1168593D-BE64-4FDA-BCA8-F65F0F889909}" presName="linear" presStyleCnt="0">
        <dgm:presLayoutVars>
          <dgm:animLvl val="lvl"/>
          <dgm:resizeHandles val="exact"/>
        </dgm:presLayoutVars>
      </dgm:prSet>
      <dgm:spPr/>
    </dgm:pt>
    <dgm:pt modelId="{C162A820-5097-AD4E-B79E-D6D6DA93B4C4}" type="pres">
      <dgm:prSet presAssocID="{E3A47249-CFC7-4292-8B5F-5EE0F3CB86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653A25-9B13-FF44-B70C-6D8CD4CE3BFC}" type="pres">
      <dgm:prSet presAssocID="{383BE464-8F0B-4EDA-AC6C-8118BA02D45E}" presName="spacer" presStyleCnt="0"/>
      <dgm:spPr/>
    </dgm:pt>
    <dgm:pt modelId="{35825800-85B2-1640-962D-C2314266BC8B}" type="pres">
      <dgm:prSet presAssocID="{4D8B9F68-AC41-4328-8830-715307A6D48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043F94-FB93-7F47-A3FA-C3C63072D39E}" type="pres">
      <dgm:prSet presAssocID="{9F07F6C2-4CBE-43F7-921D-30F7B1EEF348}" presName="spacer" presStyleCnt="0"/>
      <dgm:spPr/>
    </dgm:pt>
    <dgm:pt modelId="{8EAA1171-F623-3F4B-ADE4-E7CB53C2841B}" type="pres">
      <dgm:prSet presAssocID="{720CE699-7356-486E-894B-FB9AEFB446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7A2058-4855-EC4A-94F9-7EE551CCD999}" type="pres">
      <dgm:prSet presAssocID="{1594972D-69DE-4265-9A6D-289E51BC2A0C}" presName="spacer" presStyleCnt="0"/>
      <dgm:spPr/>
    </dgm:pt>
    <dgm:pt modelId="{E28C7722-4E28-984C-A68E-90EE529E8FD6}" type="pres">
      <dgm:prSet presAssocID="{5E5F5854-C1AA-4251-B26E-FFB615EBB7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814630E-7B28-4A3A-B0FF-FBC887BCED89}" srcId="{1168593D-BE64-4FDA-BCA8-F65F0F889909}" destId="{E3A47249-CFC7-4292-8B5F-5EE0F3CB8627}" srcOrd="0" destOrd="0" parTransId="{A93F3D02-9529-44D6-B829-87CD3B684AFA}" sibTransId="{383BE464-8F0B-4EDA-AC6C-8118BA02D45E}"/>
    <dgm:cxn modelId="{150F9F41-A2A2-5B43-B2EA-7F2B725F56DE}" type="presOf" srcId="{720CE699-7356-486E-894B-FB9AEFB44602}" destId="{8EAA1171-F623-3F4B-ADE4-E7CB53C2841B}" srcOrd="0" destOrd="0" presId="urn:microsoft.com/office/officeart/2005/8/layout/vList2"/>
    <dgm:cxn modelId="{43B7D841-C827-4946-BF33-D79A4836E02E}" srcId="{1168593D-BE64-4FDA-BCA8-F65F0F889909}" destId="{720CE699-7356-486E-894B-FB9AEFB44602}" srcOrd="2" destOrd="0" parTransId="{4C12E65B-0975-4AC6-8F2A-19498A5EA48F}" sibTransId="{1594972D-69DE-4265-9A6D-289E51BC2A0C}"/>
    <dgm:cxn modelId="{52BA2171-5A60-4253-A24A-0E0F9B6AE419}" srcId="{1168593D-BE64-4FDA-BCA8-F65F0F889909}" destId="{5E5F5854-C1AA-4251-B26E-FFB615EBB7E0}" srcOrd="3" destOrd="0" parTransId="{58453702-1F55-480F-8665-72B0427EA9DB}" sibTransId="{E79DA6E7-39BA-40FB-B7F8-52F73AB3A684}"/>
    <dgm:cxn modelId="{59929171-6D63-3A4A-A227-0B18D87DEBF6}" type="presOf" srcId="{4D8B9F68-AC41-4328-8830-715307A6D48A}" destId="{35825800-85B2-1640-962D-C2314266BC8B}" srcOrd="0" destOrd="0" presId="urn:microsoft.com/office/officeart/2005/8/layout/vList2"/>
    <dgm:cxn modelId="{FB74AB72-4A3F-E34A-A247-016EC2EA4CA3}" type="presOf" srcId="{E3A47249-CFC7-4292-8B5F-5EE0F3CB8627}" destId="{C162A820-5097-AD4E-B79E-D6D6DA93B4C4}" srcOrd="0" destOrd="0" presId="urn:microsoft.com/office/officeart/2005/8/layout/vList2"/>
    <dgm:cxn modelId="{EDB0DD9B-6DF8-4BA7-8E8E-A1C5C9179569}" srcId="{1168593D-BE64-4FDA-BCA8-F65F0F889909}" destId="{4D8B9F68-AC41-4328-8830-715307A6D48A}" srcOrd="1" destOrd="0" parTransId="{C1A40842-F027-4A14-9F77-A67C9123A83D}" sibTransId="{9F07F6C2-4CBE-43F7-921D-30F7B1EEF348}"/>
    <dgm:cxn modelId="{2A32EBCA-EB6C-E245-9DAE-0DED12E46998}" type="presOf" srcId="{1168593D-BE64-4FDA-BCA8-F65F0F889909}" destId="{99EB3A09-8C35-2C40-B605-20342A85AC1A}" srcOrd="0" destOrd="0" presId="urn:microsoft.com/office/officeart/2005/8/layout/vList2"/>
    <dgm:cxn modelId="{3C548CFE-BD86-8D48-A1D4-96A90C917C8B}" type="presOf" srcId="{5E5F5854-C1AA-4251-B26E-FFB615EBB7E0}" destId="{E28C7722-4E28-984C-A68E-90EE529E8FD6}" srcOrd="0" destOrd="0" presId="urn:microsoft.com/office/officeart/2005/8/layout/vList2"/>
    <dgm:cxn modelId="{8C103776-6018-7F4A-9E5B-2EB2F6FD0D80}" type="presParOf" srcId="{99EB3A09-8C35-2C40-B605-20342A85AC1A}" destId="{C162A820-5097-AD4E-B79E-D6D6DA93B4C4}" srcOrd="0" destOrd="0" presId="urn:microsoft.com/office/officeart/2005/8/layout/vList2"/>
    <dgm:cxn modelId="{47E46356-228A-D94A-8011-2DFEDC462D2E}" type="presParOf" srcId="{99EB3A09-8C35-2C40-B605-20342A85AC1A}" destId="{75653A25-9B13-FF44-B70C-6D8CD4CE3BFC}" srcOrd="1" destOrd="0" presId="urn:microsoft.com/office/officeart/2005/8/layout/vList2"/>
    <dgm:cxn modelId="{EB392791-2BAD-6548-B34E-D3085E8A451D}" type="presParOf" srcId="{99EB3A09-8C35-2C40-B605-20342A85AC1A}" destId="{35825800-85B2-1640-962D-C2314266BC8B}" srcOrd="2" destOrd="0" presId="urn:microsoft.com/office/officeart/2005/8/layout/vList2"/>
    <dgm:cxn modelId="{7872EA53-5F8F-0440-8EE4-E1BF75A0731F}" type="presParOf" srcId="{99EB3A09-8C35-2C40-B605-20342A85AC1A}" destId="{A7043F94-FB93-7F47-A3FA-C3C63072D39E}" srcOrd="3" destOrd="0" presId="urn:microsoft.com/office/officeart/2005/8/layout/vList2"/>
    <dgm:cxn modelId="{2A070D16-4015-9B47-8A1D-77C6326A65FA}" type="presParOf" srcId="{99EB3A09-8C35-2C40-B605-20342A85AC1A}" destId="{8EAA1171-F623-3F4B-ADE4-E7CB53C2841B}" srcOrd="4" destOrd="0" presId="urn:microsoft.com/office/officeart/2005/8/layout/vList2"/>
    <dgm:cxn modelId="{38FCA9B5-4390-8647-AF46-4385B38996F8}" type="presParOf" srcId="{99EB3A09-8C35-2C40-B605-20342A85AC1A}" destId="{8D7A2058-4855-EC4A-94F9-7EE551CCD999}" srcOrd="5" destOrd="0" presId="urn:microsoft.com/office/officeart/2005/8/layout/vList2"/>
    <dgm:cxn modelId="{6CB766F0-81DB-944C-AAAB-D5B0D15FC043}" type="presParOf" srcId="{99EB3A09-8C35-2C40-B605-20342A85AC1A}" destId="{E28C7722-4E28-984C-A68E-90EE529E8FD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726E36-0B79-4BF2-A1FC-EA417EC42C4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84B5A9F-E03B-473A-88D5-1A437D8845D5}">
      <dgm:prSet/>
      <dgm:spPr/>
      <dgm:t>
        <a:bodyPr/>
        <a:lstStyle/>
        <a:p>
          <a:r>
            <a:rPr lang="en-US"/>
            <a:t>Understand and define</a:t>
          </a:r>
        </a:p>
      </dgm:t>
    </dgm:pt>
    <dgm:pt modelId="{5C1DF24C-9BF9-431A-A606-738F8D0DC0A7}" type="parTrans" cxnId="{44988582-BC95-4407-8B0D-FA8D5239D1C2}">
      <dgm:prSet/>
      <dgm:spPr/>
      <dgm:t>
        <a:bodyPr/>
        <a:lstStyle/>
        <a:p>
          <a:endParaRPr lang="en-US"/>
        </a:p>
      </dgm:t>
    </dgm:pt>
    <dgm:pt modelId="{90DF2641-07F3-4816-B120-7D61E1CBA741}" type="sibTrans" cxnId="{44988582-BC95-4407-8B0D-FA8D5239D1C2}">
      <dgm:prSet/>
      <dgm:spPr/>
      <dgm:t>
        <a:bodyPr/>
        <a:lstStyle/>
        <a:p>
          <a:endParaRPr lang="en-US"/>
        </a:p>
      </dgm:t>
    </dgm:pt>
    <dgm:pt modelId="{D50515F5-6D2A-4654-A1D7-D737AA4051A9}">
      <dgm:prSet/>
      <dgm:spPr/>
      <dgm:t>
        <a:bodyPr/>
        <a:lstStyle/>
        <a:p>
          <a:r>
            <a:rPr lang="en-US"/>
            <a:t>Understand and define the problem</a:t>
          </a:r>
        </a:p>
      </dgm:t>
    </dgm:pt>
    <dgm:pt modelId="{289632CE-48E1-4429-AD7F-3EE2EB5D8A3D}" type="parTrans" cxnId="{3AAEAC76-D9B3-4C95-ACD6-20E810038987}">
      <dgm:prSet/>
      <dgm:spPr/>
      <dgm:t>
        <a:bodyPr/>
        <a:lstStyle/>
        <a:p>
          <a:endParaRPr lang="en-US"/>
        </a:p>
      </dgm:t>
    </dgm:pt>
    <dgm:pt modelId="{38F7847E-0C0F-4932-A5ED-220D8B037645}" type="sibTrans" cxnId="{3AAEAC76-D9B3-4C95-ACD6-20E810038987}">
      <dgm:prSet/>
      <dgm:spPr/>
      <dgm:t>
        <a:bodyPr/>
        <a:lstStyle/>
        <a:p>
          <a:endParaRPr lang="en-US"/>
        </a:p>
      </dgm:t>
    </dgm:pt>
    <dgm:pt modelId="{80F9BFCD-C503-4736-852D-E92CC63A956B}">
      <dgm:prSet/>
      <dgm:spPr/>
      <dgm:t>
        <a:bodyPr/>
        <a:lstStyle/>
        <a:p>
          <a:r>
            <a:rPr lang="en-US"/>
            <a:t>Determine</a:t>
          </a:r>
        </a:p>
      </dgm:t>
    </dgm:pt>
    <dgm:pt modelId="{4D9B6AA1-B078-4E01-BC60-1A2801919867}" type="parTrans" cxnId="{BAEECDE5-9376-454A-9160-F8D94AFEDB9A}">
      <dgm:prSet/>
      <dgm:spPr/>
      <dgm:t>
        <a:bodyPr/>
        <a:lstStyle/>
        <a:p>
          <a:endParaRPr lang="en-US"/>
        </a:p>
      </dgm:t>
    </dgm:pt>
    <dgm:pt modelId="{ECF45604-9B3B-4CD6-9536-9D8E83CAADCB}" type="sibTrans" cxnId="{BAEECDE5-9376-454A-9160-F8D94AFEDB9A}">
      <dgm:prSet/>
      <dgm:spPr/>
      <dgm:t>
        <a:bodyPr/>
        <a:lstStyle/>
        <a:p>
          <a:endParaRPr lang="en-US"/>
        </a:p>
      </dgm:t>
    </dgm:pt>
    <dgm:pt modelId="{98DE2449-749D-4D59-860C-19FEA3A61411}">
      <dgm:prSet/>
      <dgm:spPr/>
      <dgm:t>
        <a:bodyPr/>
        <a:lstStyle/>
        <a:p>
          <a:r>
            <a:rPr lang="en-US"/>
            <a:t>Determine the required input and output</a:t>
          </a:r>
        </a:p>
      </dgm:t>
    </dgm:pt>
    <dgm:pt modelId="{18850EC5-32AF-482A-87F7-83886F650015}" type="parTrans" cxnId="{2A114178-1849-49CD-BAF3-7FC52D44FDB4}">
      <dgm:prSet/>
      <dgm:spPr/>
      <dgm:t>
        <a:bodyPr/>
        <a:lstStyle/>
        <a:p>
          <a:endParaRPr lang="en-US"/>
        </a:p>
      </dgm:t>
    </dgm:pt>
    <dgm:pt modelId="{477C18B9-7A36-4ECB-934B-56CDA49845B1}" type="sibTrans" cxnId="{2A114178-1849-49CD-BAF3-7FC52D44FDB4}">
      <dgm:prSet/>
      <dgm:spPr/>
      <dgm:t>
        <a:bodyPr/>
        <a:lstStyle/>
        <a:p>
          <a:endParaRPr lang="en-US"/>
        </a:p>
      </dgm:t>
    </dgm:pt>
    <dgm:pt modelId="{95FCE58E-F3CB-4088-9596-4BB4950429D7}">
      <dgm:prSet/>
      <dgm:spPr/>
      <dgm:t>
        <a:bodyPr/>
        <a:lstStyle/>
        <a:p>
          <a:r>
            <a:rPr lang="en-US"/>
            <a:t>Design</a:t>
          </a:r>
        </a:p>
      </dgm:t>
    </dgm:pt>
    <dgm:pt modelId="{F60AF559-0681-4758-9C20-8FBFA453D82F}" type="parTrans" cxnId="{3D956D58-FEEB-42AD-9D55-70D455B4D4C9}">
      <dgm:prSet/>
      <dgm:spPr/>
      <dgm:t>
        <a:bodyPr/>
        <a:lstStyle/>
        <a:p>
          <a:endParaRPr lang="en-US"/>
        </a:p>
      </dgm:t>
    </dgm:pt>
    <dgm:pt modelId="{6BF3BE2B-34FD-41F4-905B-A1FA6AAC3D7D}" type="sibTrans" cxnId="{3D956D58-FEEB-42AD-9D55-70D455B4D4C9}">
      <dgm:prSet/>
      <dgm:spPr/>
      <dgm:t>
        <a:bodyPr/>
        <a:lstStyle/>
        <a:p>
          <a:endParaRPr lang="en-US"/>
        </a:p>
      </dgm:t>
    </dgm:pt>
    <dgm:pt modelId="{22C15438-2440-4C50-8F18-16B65E2F397C}">
      <dgm:prSet/>
      <dgm:spPr/>
      <dgm:t>
        <a:bodyPr/>
        <a:lstStyle/>
        <a:p>
          <a:r>
            <a:rPr lang="en-US"/>
            <a:t>Design an algorithm to solve the problem by computer</a:t>
          </a:r>
        </a:p>
      </dgm:t>
    </dgm:pt>
    <dgm:pt modelId="{5B47809F-08C4-49B1-B1C8-0F19AFA9C913}" type="parTrans" cxnId="{8E272402-E927-4C3A-BE22-D299A4E81CE8}">
      <dgm:prSet/>
      <dgm:spPr/>
      <dgm:t>
        <a:bodyPr/>
        <a:lstStyle/>
        <a:p>
          <a:endParaRPr lang="en-US"/>
        </a:p>
      </dgm:t>
    </dgm:pt>
    <dgm:pt modelId="{DBDC4E40-6B60-4B91-86E1-F21D315B85EF}" type="sibTrans" cxnId="{8E272402-E927-4C3A-BE22-D299A4E81CE8}">
      <dgm:prSet/>
      <dgm:spPr/>
      <dgm:t>
        <a:bodyPr/>
        <a:lstStyle/>
        <a:p>
          <a:endParaRPr lang="en-US"/>
        </a:p>
      </dgm:t>
    </dgm:pt>
    <dgm:pt modelId="{44754609-A43C-4EBA-982E-064C8A3237F3}">
      <dgm:prSet/>
      <dgm:spPr/>
      <dgm:t>
        <a:bodyPr/>
        <a:lstStyle/>
        <a:p>
          <a:r>
            <a:rPr lang="en-US"/>
            <a:t>Implement</a:t>
          </a:r>
        </a:p>
      </dgm:t>
    </dgm:pt>
    <dgm:pt modelId="{4AEC9776-11CD-44FD-9147-880A26562352}" type="parTrans" cxnId="{E2B6CE03-CD84-4850-BA37-295B196B1EFC}">
      <dgm:prSet/>
      <dgm:spPr/>
      <dgm:t>
        <a:bodyPr/>
        <a:lstStyle/>
        <a:p>
          <a:endParaRPr lang="en-US"/>
        </a:p>
      </dgm:t>
    </dgm:pt>
    <dgm:pt modelId="{2E51EB2F-87F9-486E-BA82-E6F6ED9AE745}" type="sibTrans" cxnId="{E2B6CE03-CD84-4850-BA37-295B196B1EFC}">
      <dgm:prSet/>
      <dgm:spPr/>
      <dgm:t>
        <a:bodyPr/>
        <a:lstStyle/>
        <a:p>
          <a:endParaRPr lang="en-US"/>
        </a:p>
      </dgm:t>
    </dgm:pt>
    <dgm:pt modelId="{F90558F1-55DB-4D5C-B09E-5AA9F5C1E4E0}">
      <dgm:prSet/>
      <dgm:spPr/>
      <dgm:t>
        <a:bodyPr/>
        <a:lstStyle/>
        <a:p>
          <a:r>
            <a:rPr lang="en-US"/>
            <a:t>Implement (code) the solution</a:t>
          </a:r>
        </a:p>
      </dgm:t>
    </dgm:pt>
    <dgm:pt modelId="{C6D5E7D4-2B64-4C57-9780-62C85D9CD6FF}" type="parTrans" cxnId="{96B36CE9-125C-4D3A-AB89-64E95797E79C}">
      <dgm:prSet/>
      <dgm:spPr/>
      <dgm:t>
        <a:bodyPr/>
        <a:lstStyle/>
        <a:p>
          <a:endParaRPr lang="en-US"/>
        </a:p>
      </dgm:t>
    </dgm:pt>
    <dgm:pt modelId="{5FF3F791-1074-41D6-AB77-E197AF10323F}" type="sibTrans" cxnId="{96B36CE9-125C-4D3A-AB89-64E95797E79C}">
      <dgm:prSet/>
      <dgm:spPr/>
      <dgm:t>
        <a:bodyPr/>
        <a:lstStyle/>
        <a:p>
          <a:endParaRPr lang="en-US"/>
        </a:p>
      </dgm:t>
    </dgm:pt>
    <dgm:pt modelId="{C8F0EB26-9C21-48C6-B2DC-B637F5FC8D4D}">
      <dgm:prSet/>
      <dgm:spPr/>
      <dgm:t>
        <a:bodyPr/>
        <a:lstStyle/>
        <a:p>
          <a:r>
            <a:rPr lang="en-US"/>
            <a:t>Debug and test</a:t>
          </a:r>
        </a:p>
      </dgm:t>
    </dgm:pt>
    <dgm:pt modelId="{BEF41C48-7F3C-43DC-A5BA-62154496F002}" type="parTrans" cxnId="{FFD61482-2BD8-43F0-997E-C1E6EF589A30}">
      <dgm:prSet/>
      <dgm:spPr/>
      <dgm:t>
        <a:bodyPr/>
        <a:lstStyle/>
        <a:p>
          <a:endParaRPr lang="en-US"/>
        </a:p>
      </dgm:t>
    </dgm:pt>
    <dgm:pt modelId="{9C567ED5-F88E-4F9B-8214-D80134F622DA}" type="sibTrans" cxnId="{FFD61482-2BD8-43F0-997E-C1E6EF589A30}">
      <dgm:prSet/>
      <dgm:spPr/>
      <dgm:t>
        <a:bodyPr/>
        <a:lstStyle/>
        <a:p>
          <a:endParaRPr lang="en-US"/>
        </a:p>
      </dgm:t>
    </dgm:pt>
    <dgm:pt modelId="{481EE8A7-8F7F-46D2-9CB8-D9EDEFEB6FE9}">
      <dgm:prSet/>
      <dgm:spPr/>
      <dgm:t>
        <a:bodyPr/>
        <a:lstStyle/>
        <a:p>
          <a:r>
            <a:rPr lang="en-US"/>
            <a:t>Debug and test the software</a:t>
          </a:r>
        </a:p>
      </dgm:t>
    </dgm:pt>
    <dgm:pt modelId="{A7616CB9-8005-446E-9AAA-5A6C48E6E5E2}" type="parTrans" cxnId="{D648C239-263E-484A-BA9E-86E62D7A7850}">
      <dgm:prSet/>
      <dgm:spPr/>
      <dgm:t>
        <a:bodyPr/>
        <a:lstStyle/>
        <a:p>
          <a:endParaRPr lang="en-US"/>
        </a:p>
      </dgm:t>
    </dgm:pt>
    <dgm:pt modelId="{FDD080BE-C7F6-4631-98B5-F49E1C1DBDE6}" type="sibTrans" cxnId="{D648C239-263E-484A-BA9E-86E62D7A7850}">
      <dgm:prSet/>
      <dgm:spPr/>
      <dgm:t>
        <a:bodyPr/>
        <a:lstStyle/>
        <a:p>
          <a:endParaRPr lang="en-US"/>
        </a:p>
      </dgm:t>
    </dgm:pt>
    <dgm:pt modelId="{EAD7AFFD-2059-9340-A5C9-A13CB5C4EB41}" type="pres">
      <dgm:prSet presAssocID="{74726E36-0B79-4BF2-A1FC-EA417EC42C42}" presName="Name0" presStyleCnt="0">
        <dgm:presLayoutVars>
          <dgm:dir/>
          <dgm:animLvl val="lvl"/>
          <dgm:resizeHandles val="exact"/>
        </dgm:presLayoutVars>
      </dgm:prSet>
      <dgm:spPr/>
    </dgm:pt>
    <dgm:pt modelId="{940DBC14-2A06-9B47-AEE8-824E2EC8EFF7}" type="pres">
      <dgm:prSet presAssocID="{C8F0EB26-9C21-48C6-B2DC-B637F5FC8D4D}" presName="boxAndChildren" presStyleCnt="0"/>
      <dgm:spPr/>
    </dgm:pt>
    <dgm:pt modelId="{18659C9F-67E0-C442-A59C-14A81E4C5208}" type="pres">
      <dgm:prSet presAssocID="{C8F0EB26-9C21-48C6-B2DC-B637F5FC8D4D}" presName="parentTextBox" presStyleLbl="alignNode1" presStyleIdx="0" presStyleCnt="5"/>
      <dgm:spPr/>
    </dgm:pt>
    <dgm:pt modelId="{D2FCE675-664F-EF43-BA27-8809D774BF21}" type="pres">
      <dgm:prSet presAssocID="{C8F0EB26-9C21-48C6-B2DC-B637F5FC8D4D}" presName="descendantBox" presStyleLbl="bgAccFollowNode1" presStyleIdx="0" presStyleCnt="5"/>
      <dgm:spPr/>
    </dgm:pt>
    <dgm:pt modelId="{EC29B32C-A0BA-7E4C-905D-FD5A38EA270B}" type="pres">
      <dgm:prSet presAssocID="{2E51EB2F-87F9-486E-BA82-E6F6ED9AE745}" presName="sp" presStyleCnt="0"/>
      <dgm:spPr/>
    </dgm:pt>
    <dgm:pt modelId="{3D51E3FF-9B39-4C49-804C-A7EF43064A19}" type="pres">
      <dgm:prSet presAssocID="{44754609-A43C-4EBA-982E-064C8A3237F3}" presName="arrowAndChildren" presStyleCnt="0"/>
      <dgm:spPr/>
    </dgm:pt>
    <dgm:pt modelId="{A7F63629-F247-4D49-BC51-D16FAE2208FD}" type="pres">
      <dgm:prSet presAssocID="{44754609-A43C-4EBA-982E-064C8A3237F3}" presName="parentTextArrow" presStyleLbl="node1" presStyleIdx="0" presStyleCnt="0"/>
      <dgm:spPr/>
    </dgm:pt>
    <dgm:pt modelId="{63023FD9-7DC4-E74C-BE4E-2959CAA47AA4}" type="pres">
      <dgm:prSet presAssocID="{44754609-A43C-4EBA-982E-064C8A3237F3}" presName="arrow" presStyleLbl="alignNode1" presStyleIdx="1" presStyleCnt="5"/>
      <dgm:spPr/>
    </dgm:pt>
    <dgm:pt modelId="{C07EC63A-AD2F-EA4A-9449-57C193993D41}" type="pres">
      <dgm:prSet presAssocID="{44754609-A43C-4EBA-982E-064C8A3237F3}" presName="descendantArrow" presStyleLbl="bgAccFollowNode1" presStyleIdx="1" presStyleCnt="5"/>
      <dgm:spPr/>
    </dgm:pt>
    <dgm:pt modelId="{1AA75FE6-3F9C-4540-BECD-8CB6950282F8}" type="pres">
      <dgm:prSet presAssocID="{6BF3BE2B-34FD-41F4-905B-A1FA6AAC3D7D}" presName="sp" presStyleCnt="0"/>
      <dgm:spPr/>
    </dgm:pt>
    <dgm:pt modelId="{13EFD585-7D64-AE46-A881-C8AC8158B69C}" type="pres">
      <dgm:prSet presAssocID="{95FCE58E-F3CB-4088-9596-4BB4950429D7}" presName="arrowAndChildren" presStyleCnt="0"/>
      <dgm:spPr/>
    </dgm:pt>
    <dgm:pt modelId="{25818F4D-4C8E-2441-A0BC-6331774C325C}" type="pres">
      <dgm:prSet presAssocID="{95FCE58E-F3CB-4088-9596-4BB4950429D7}" presName="parentTextArrow" presStyleLbl="node1" presStyleIdx="0" presStyleCnt="0"/>
      <dgm:spPr/>
    </dgm:pt>
    <dgm:pt modelId="{9F9BBB8E-ABE8-054E-89F8-8AF0871A69DD}" type="pres">
      <dgm:prSet presAssocID="{95FCE58E-F3CB-4088-9596-4BB4950429D7}" presName="arrow" presStyleLbl="alignNode1" presStyleIdx="2" presStyleCnt="5"/>
      <dgm:spPr/>
    </dgm:pt>
    <dgm:pt modelId="{696C99DD-8748-4F44-96D4-5CC2EB560997}" type="pres">
      <dgm:prSet presAssocID="{95FCE58E-F3CB-4088-9596-4BB4950429D7}" presName="descendantArrow" presStyleLbl="bgAccFollowNode1" presStyleIdx="2" presStyleCnt="5"/>
      <dgm:spPr/>
    </dgm:pt>
    <dgm:pt modelId="{E3D957B9-C555-1844-9F76-9D390D7A3A36}" type="pres">
      <dgm:prSet presAssocID="{ECF45604-9B3B-4CD6-9536-9D8E83CAADCB}" presName="sp" presStyleCnt="0"/>
      <dgm:spPr/>
    </dgm:pt>
    <dgm:pt modelId="{AD3BAE23-9A26-E14D-8B67-F5535BEC2E04}" type="pres">
      <dgm:prSet presAssocID="{80F9BFCD-C503-4736-852D-E92CC63A956B}" presName="arrowAndChildren" presStyleCnt="0"/>
      <dgm:spPr/>
    </dgm:pt>
    <dgm:pt modelId="{B7D6CD47-FE8A-874C-AF97-D17B31857DD7}" type="pres">
      <dgm:prSet presAssocID="{80F9BFCD-C503-4736-852D-E92CC63A956B}" presName="parentTextArrow" presStyleLbl="node1" presStyleIdx="0" presStyleCnt="0"/>
      <dgm:spPr/>
    </dgm:pt>
    <dgm:pt modelId="{0AE43F55-7DB1-9E4A-A603-28013D1EEB27}" type="pres">
      <dgm:prSet presAssocID="{80F9BFCD-C503-4736-852D-E92CC63A956B}" presName="arrow" presStyleLbl="alignNode1" presStyleIdx="3" presStyleCnt="5"/>
      <dgm:spPr/>
    </dgm:pt>
    <dgm:pt modelId="{BBA7EF92-CC31-5444-8916-3F6588F68CA7}" type="pres">
      <dgm:prSet presAssocID="{80F9BFCD-C503-4736-852D-E92CC63A956B}" presName="descendantArrow" presStyleLbl="bgAccFollowNode1" presStyleIdx="3" presStyleCnt="5"/>
      <dgm:spPr/>
    </dgm:pt>
    <dgm:pt modelId="{67E68803-3777-434A-AF86-D19FD9FD7159}" type="pres">
      <dgm:prSet presAssocID="{90DF2641-07F3-4816-B120-7D61E1CBA741}" presName="sp" presStyleCnt="0"/>
      <dgm:spPr/>
    </dgm:pt>
    <dgm:pt modelId="{466647C3-AC30-534F-95C6-21CB5BA7E799}" type="pres">
      <dgm:prSet presAssocID="{484B5A9F-E03B-473A-88D5-1A437D8845D5}" presName="arrowAndChildren" presStyleCnt="0"/>
      <dgm:spPr/>
    </dgm:pt>
    <dgm:pt modelId="{23324D17-5919-3347-B87C-864AEBF59F0F}" type="pres">
      <dgm:prSet presAssocID="{484B5A9F-E03B-473A-88D5-1A437D8845D5}" presName="parentTextArrow" presStyleLbl="node1" presStyleIdx="0" presStyleCnt="0"/>
      <dgm:spPr/>
    </dgm:pt>
    <dgm:pt modelId="{1B136DFB-0360-F741-B95E-6BFF5840BA94}" type="pres">
      <dgm:prSet presAssocID="{484B5A9F-E03B-473A-88D5-1A437D8845D5}" presName="arrow" presStyleLbl="alignNode1" presStyleIdx="4" presStyleCnt="5"/>
      <dgm:spPr/>
    </dgm:pt>
    <dgm:pt modelId="{6685B0E1-8DAF-E545-AE87-A5D9C6D9D7C6}" type="pres">
      <dgm:prSet presAssocID="{484B5A9F-E03B-473A-88D5-1A437D8845D5}" presName="descendantArrow" presStyleLbl="bgAccFollowNode1" presStyleIdx="4" presStyleCnt="5"/>
      <dgm:spPr/>
    </dgm:pt>
  </dgm:ptLst>
  <dgm:cxnLst>
    <dgm:cxn modelId="{8E272402-E927-4C3A-BE22-D299A4E81CE8}" srcId="{95FCE58E-F3CB-4088-9596-4BB4950429D7}" destId="{22C15438-2440-4C50-8F18-16B65E2F397C}" srcOrd="0" destOrd="0" parTransId="{5B47809F-08C4-49B1-B1C8-0F19AFA9C913}" sibTransId="{DBDC4E40-6B60-4B91-86E1-F21D315B85EF}"/>
    <dgm:cxn modelId="{E2B6CE03-CD84-4850-BA37-295B196B1EFC}" srcId="{74726E36-0B79-4BF2-A1FC-EA417EC42C42}" destId="{44754609-A43C-4EBA-982E-064C8A3237F3}" srcOrd="3" destOrd="0" parTransId="{4AEC9776-11CD-44FD-9147-880A26562352}" sibTransId="{2E51EB2F-87F9-486E-BA82-E6F6ED9AE745}"/>
    <dgm:cxn modelId="{FBC2F513-0FEC-9C49-AB11-DC32E14A67D6}" type="presOf" srcId="{95FCE58E-F3CB-4088-9596-4BB4950429D7}" destId="{25818F4D-4C8E-2441-A0BC-6331774C325C}" srcOrd="0" destOrd="0" presId="urn:microsoft.com/office/officeart/2016/7/layout/VerticalDownArrowProcess"/>
    <dgm:cxn modelId="{6E320032-0727-1344-8973-7B89EB8F9C7E}" type="presOf" srcId="{484B5A9F-E03B-473A-88D5-1A437D8845D5}" destId="{1B136DFB-0360-F741-B95E-6BFF5840BA94}" srcOrd="1" destOrd="0" presId="urn:microsoft.com/office/officeart/2016/7/layout/VerticalDownArrowProcess"/>
    <dgm:cxn modelId="{725CDB32-F207-CE47-B50B-727A42EBE6F4}" type="presOf" srcId="{80F9BFCD-C503-4736-852D-E92CC63A956B}" destId="{B7D6CD47-FE8A-874C-AF97-D17B31857DD7}" srcOrd="0" destOrd="0" presId="urn:microsoft.com/office/officeart/2016/7/layout/VerticalDownArrowProcess"/>
    <dgm:cxn modelId="{D648C239-263E-484A-BA9E-86E62D7A7850}" srcId="{C8F0EB26-9C21-48C6-B2DC-B637F5FC8D4D}" destId="{481EE8A7-8F7F-46D2-9CB8-D9EDEFEB6FE9}" srcOrd="0" destOrd="0" parTransId="{A7616CB9-8005-446E-9AAA-5A6C48E6E5E2}" sibTransId="{FDD080BE-C7F6-4631-98B5-F49E1C1DBDE6}"/>
    <dgm:cxn modelId="{CC5B1740-F0ED-684D-9562-B346A9824272}" type="presOf" srcId="{C8F0EB26-9C21-48C6-B2DC-B637F5FC8D4D}" destId="{18659C9F-67E0-C442-A59C-14A81E4C5208}" srcOrd="0" destOrd="0" presId="urn:microsoft.com/office/officeart/2016/7/layout/VerticalDownArrowProcess"/>
    <dgm:cxn modelId="{ECED7D4C-FE6F-8442-9797-3560CF227BAC}" type="presOf" srcId="{95FCE58E-F3CB-4088-9596-4BB4950429D7}" destId="{9F9BBB8E-ABE8-054E-89F8-8AF0871A69DD}" srcOrd="1" destOrd="0" presId="urn:microsoft.com/office/officeart/2016/7/layout/VerticalDownArrowProcess"/>
    <dgm:cxn modelId="{2BC12553-A1D5-444E-9609-ADD785096988}" type="presOf" srcId="{484B5A9F-E03B-473A-88D5-1A437D8845D5}" destId="{23324D17-5919-3347-B87C-864AEBF59F0F}" srcOrd="0" destOrd="0" presId="urn:microsoft.com/office/officeart/2016/7/layout/VerticalDownArrowProcess"/>
    <dgm:cxn modelId="{FFC4F657-7933-7F45-953C-8B657BE3C57D}" type="presOf" srcId="{98DE2449-749D-4D59-860C-19FEA3A61411}" destId="{BBA7EF92-CC31-5444-8916-3F6588F68CA7}" srcOrd="0" destOrd="0" presId="urn:microsoft.com/office/officeart/2016/7/layout/VerticalDownArrowProcess"/>
    <dgm:cxn modelId="{3D956D58-FEEB-42AD-9D55-70D455B4D4C9}" srcId="{74726E36-0B79-4BF2-A1FC-EA417EC42C42}" destId="{95FCE58E-F3CB-4088-9596-4BB4950429D7}" srcOrd="2" destOrd="0" parTransId="{F60AF559-0681-4758-9C20-8FBFA453D82F}" sibTransId="{6BF3BE2B-34FD-41F4-905B-A1FA6AAC3D7D}"/>
    <dgm:cxn modelId="{4A8DB65F-53E6-184F-85DE-DCE5F3632171}" type="presOf" srcId="{22C15438-2440-4C50-8F18-16B65E2F397C}" destId="{696C99DD-8748-4F44-96D4-5CC2EB560997}" srcOrd="0" destOrd="0" presId="urn:microsoft.com/office/officeart/2016/7/layout/VerticalDownArrowProcess"/>
    <dgm:cxn modelId="{EAD2FC61-0F99-5E45-9904-0DCA967D9B21}" type="presOf" srcId="{74726E36-0B79-4BF2-A1FC-EA417EC42C42}" destId="{EAD7AFFD-2059-9340-A5C9-A13CB5C4EB41}" srcOrd="0" destOrd="0" presId="urn:microsoft.com/office/officeart/2016/7/layout/VerticalDownArrowProcess"/>
    <dgm:cxn modelId="{AE3F5F70-0F13-8A4D-8A20-7FD7EEB8033C}" type="presOf" srcId="{F90558F1-55DB-4D5C-B09E-5AA9F5C1E4E0}" destId="{C07EC63A-AD2F-EA4A-9449-57C193993D41}" srcOrd="0" destOrd="0" presId="urn:microsoft.com/office/officeart/2016/7/layout/VerticalDownArrowProcess"/>
    <dgm:cxn modelId="{3AAEAC76-D9B3-4C95-ACD6-20E810038987}" srcId="{484B5A9F-E03B-473A-88D5-1A437D8845D5}" destId="{D50515F5-6D2A-4654-A1D7-D737AA4051A9}" srcOrd="0" destOrd="0" parTransId="{289632CE-48E1-4429-AD7F-3EE2EB5D8A3D}" sibTransId="{38F7847E-0C0F-4932-A5ED-220D8B037645}"/>
    <dgm:cxn modelId="{2A114178-1849-49CD-BAF3-7FC52D44FDB4}" srcId="{80F9BFCD-C503-4736-852D-E92CC63A956B}" destId="{98DE2449-749D-4D59-860C-19FEA3A61411}" srcOrd="0" destOrd="0" parTransId="{18850EC5-32AF-482A-87F7-83886F650015}" sibTransId="{477C18B9-7A36-4ECB-934B-56CDA49845B1}"/>
    <dgm:cxn modelId="{70A1227C-FA5A-A443-B765-0A210E8146D3}" type="presOf" srcId="{80F9BFCD-C503-4736-852D-E92CC63A956B}" destId="{0AE43F55-7DB1-9E4A-A603-28013D1EEB27}" srcOrd="1" destOrd="0" presId="urn:microsoft.com/office/officeart/2016/7/layout/VerticalDownArrowProcess"/>
    <dgm:cxn modelId="{C5EFD27F-5DAE-D04D-9F99-9768D7B28C78}" type="presOf" srcId="{481EE8A7-8F7F-46D2-9CB8-D9EDEFEB6FE9}" destId="{D2FCE675-664F-EF43-BA27-8809D774BF21}" srcOrd="0" destOrd="0" presId="urn:microsoft.com/office/officeart/2016/7/layout/VerticalDownArrowProcess"/>
    <dgm:cxn modelId="{FFD61482-2BD8-43F0-997E-C1E6EF589A30}" srcId="{74726E36-0B79-4BF2-A1FC-EA417EC42C42}" destId="{C8F0EB26-9C21-48C6-B2DC-B637F5FC8D4D}" srcOrd="4" destOrd="0" parTransId="{BEF41C48-7F3C-43DC-A5BA-62154496F002}" sibTransId="{9C567ED5-F88E-4F9B-8214-D80134F622DA}"/>
    <dgm:cxn modelId="{44988582-BC95-4407-8B0D-FA8D5239D1C2}" srcId="{74726E36-0B79-4BF2-A1FC-EA417EC42C42}" destId="{484B5A9F-E03B-473A-88D5-1A437D8845D5}" srcOrd="0" destOrd="0" parTransId="{5C1DF24C-9BF9-431A-A606-738F8D0DC0A7}" sibTransId="{90DF2641-07F3-4816-B120-7D61E1CBA741}"/>
    <dgm:cxn modelId="{C95B25B3-0DA0-4843-8A8D-390E21DF4469}" type="presOf" srcId="{44754609-A43C-4EBA-982E-064C8A3237F3}" destId="{63023FD9-7DC4-E74C-BE4E-2959CAA47AA4}" srcOrd="1" destOrd="0" presId="urn:microsoft.com/office/officeart/2016/7/layout/VerticalDownArrowProcess"/>
    <dgm:cxn modelId="{E238B8D5-B29D-B149-99B4-7FD991079441}" type="presOf" srcId="{D50515F5-6D2A-4654-A1D7-D737AA4051A9}" destId="{6685B0E1-8DAF-E545-AE87-A5D9C6D9D7C6}" srcOrd="0" destOrd="0" presId="urn:microsoft.com/office/officeart/2016/7/layout/VerticalDownArrowProcess"/>
    <dgm:cxn modelId="{BAEECDE5-9376-454A-9160-F8D94AFEDB9A}" srcId="{74726E36-0B79-4BF2-A1FC-EA417EC42C42}" destId="{80F9BFCD-C503-4736-852D-E92CC63A956B}" srcOrd="1" destOrd="0" parTransId="{4D9B6AA1-B078-4E01-BC60-1A2801919867}" sibTransId="{ECF45604-9B3B-4CD6-9536-9D8E83CAADCB}"/>
    <dgm:cxn modelId="{F70172E6-8B90-A641-A126-AB812D46D4D2}" type="presOf" srcId="{44754609-A43C-4EBA-982E-064C8A3237F3}" destId="{A7F63629-F247-4D49-BC51-D16FAE2208FD}" srcOrd="0" destOrd="0" presId="urn:microsoft.com/office/officeart/2016/7/layout/VerticalDownArrowProcess"/>
    <dgm:cxn modelId="{96B36CE9-125C-4D3A-AB89-64E95797E79C}" srcId="{44754609-A43C-4EBA-982E-064C8A3237F3}" destId="{F90558F1-55DB-4D5C-B09E-5AA9F5C1E4E0}" srcOrd="0" destOrd="0" parTransId="{C6D5E7D4-2B64-4C57-9780-62C85D9CD6FF}" sibTransId="{5FF3F791-1074-41D6-AB77-E197AF10323F}"/>
    <dgm:cxn modelId="{4A193A72-6403-2446-BB09-B8ED79A27DEE}" type="presParOf" srcId="{EAD7AFFD-2059-9340-A5C9-A13CB5C4EB41}" destId="{940DBC14-2A06-9B47-AEE8-824E2EC8EFF7}" srcOrd="0" destOrd="0" presId="urn:microsoft.com/office/officeart/2016/7/layout/VerticalDownArrowProcess"/>
    <dgm:cxn modelId="{6DF75EA8-7575-BC41-9F2F-578FB13643E7}" type="presParOf" srcId="{940DBC14-2A06-9B47-AEE8-824E2EC8EFF7}" destId="{18659C9F-67E0-C442-A59C-14A81E4C5208}" srcOrd="0" destOrd="0" presId="urn:microsoft.com/office/officeart/2016/7/layout/VerticalDownArrowProcess"/>
    <dgm:cxn modelId="{419F4413-39A2-DE48-9BE7-034B6E571EF6}" type="presParOf" srcId="{940DBC14-2A06-9B47-AEE8-824E2EC8EFF7}" destId="{D2FCE675-664F-EF43-BA27-8809D774BF21}" srcOrd="1" destOrd="0" presId="urn:microsoft.com/office/officeart/2016/7/layout/VerticalDownArrowProcess"/>
    <dgm:cxn modelId="{F902E136-8E9B-374C-BCCC-EEB242F874B7}" type="presParOf" srcId="{EAD7AFFD-2059-9340-A5C9-A13CB5C4EB41}" destId="{EC29B32C-A0BA-7E4C-905D-FD5A38EA270B}" srcOrd="1" destOrd="0" presId="urn:microsoft.com/office/officeart/2016/7/layout/VerticalDownArrowProcess"/>
    <dgm:cxn modelId="{25247DB0-0857-7D47-BBF3-84245A9640DA}" type="presParOf" srcId="{EAD7AFFD-2059-9340-A5C9-A13CB5C4EB41}" destId="{3D51E3FF-9B39-4C49-804C-A7EF43064A19}" srcOrd="2" destOrd="0" presId="urn:microsoft.com/office/officeart/2016/7/layout/VerticalDownArrowProcess"/>
    <dgm:cxn modelId="{23A42236-3672-8542-9E6B-08C52CCAF14E}" type="presParOf" srcId="{3D51E3FF-9B39-4C49-804C-A7EF43064A19}" destId="{A7F63629-F247-4D49-BC51-D16FAE2208FD}" srcOrd="0" destOrd="0" presId="urn:microsoft.com/office/officeart/2016/7/layout/VerticalDownArrowProcess"/>
    <dgm:cxn modelId="{51363F48-52C7-CB41-9DBB-AA275CDD9DF4}" type="presParOf" srcId="{3D51E3FF-9B39-4C49-804C-A7EF43064A19}" destId="{63023FD9-7DC4-E74C-BE4E-2959CAA47AA4}" srcOrd="1" destOrd="0" presId="urn:microsoft.com/office/officeart/2016/7/layout/VerticalDownArrowProcess"/>
    <dgm:cxn modelId="{B4CB2C95-3D2B-AF43-AE2C-BC3A150A9024}" type="presParOf" srcId="{3D51E3FF-9B39-4C49-804C-A7EF43064A19}" destId="{C07EC63A-AD2F-EA4A-9449-57C193993D41}" srcOrd="2" destOrd="0" presId="urn:microsoft.com/office/officeart/2016/7/layout/VerticalDownArrowProcess"/>
    <dgm:cxn modelId="{FD57485D-AA11-224E-BCA6-C596F6C58075}" type="presParOf" srcId="{EAD7AFFD-2059-9340-A5C9-A13CB5C4EB41}" destId="{1AA75FE6-3F9C-4540-BECD-8CB6950282F8}" srcOrd="3" destOrd="0" presId="urn:microsoft.com/office/officeart/2016/7/layout/VerticalDownArrowProcess"/>
    <dgm:cxn modelId="{1A069448-3478-9B40-8524-1252C57AEC8E}" type="presParOf" srcId="{EAD7AFFD-2059-9340-A5C9-A13CB5C4EB41}" destId="{13EFD585-7D64-AE46-A881-C8AC8158B69C}" srcOrd="4" destOrd="0" presId="urn:microsoft.com/office/officeart/2016/7/layout/VerticalDownArrowProcess"/>
    <dgm:cxn modelId="{DD47B754-C430-6F42-889A-15AA826C3411}" type="presParOf" srcId="{13EFD585-7D64-AE46-A881-C8AC8158B69C}" destId="{25818F4D-4C8E-2441-A0BC-6331774C325C}" srcOrd="0" destOrd="0" presId="urn:microsoft.com/office/officeart/2016/7/layout/VerticalDownArrowProcess"/>
    <dgm:cxn modelId="{000D2168-3935-6749-A68D-BEB2167D9BBF}" type="presParOf" srcId="{13EFD585-7D64-AE46-A881-C8AC8158B69C}" destId="{9F9BBB8E-ABE8-054E-89F8-8AF0871A69DD}" srcOrd="1" destOrd="0" presId="urn:microsoft.com/office/officeart/2016/7/layout/VerticalDownArrowProcess"/>
    <dgm:cxn modelId="{9A206A41-DF05-ED42-954D-00D1BEC8696F}" type="presParOf" srcId="{13EFD585-7D64-AE46-A881-C8AC8158B69C}" destId="{696C99DD-8748-4F44-96D4-5CC2EB560997}" srcOrd="2" destOrd="0" presId="urn:microsoft.com/office/officeart/2016/7/layout/VerticalDownArrowProcess"/>
    <dgm:cxn modelId="{2E242DAE-516F-7A4F-8BB1-88B2228E5CB8}" type="presParOf" srcId="{EAD7AFFD-2059-9340-A5C9-A13CB5C4EB41}" destId="{E3D957B9-C555-1844-9F76-9D390D7A3A36}" srcOrd="5" destOrd="0" presId="urn:microsoft.com/office/officeart/2016/7/layout/VerticalDownArrowProcess"/>
    <dgm:cxn modelId="{33AC5532-1863-464C-A7C3-5963D78EE94F}" type="presParOf" srcId="{EAD7AFFD-2059-9340-A5C9-A13CB5C4EB41}" destId="{AD3BAE23-9A26-E14D-8B67-F5535BEC2E04}" srcOrd="6" destOrd="0" presId="urn:microsoft.com/office/officeart/2016/7/layout/VerticalDownArrowProcess"/>
    <dgm:cxn modelId="{FB43C3B9-7BB6-3542-BE1A-BC7E868FB87E}" type="presParOf" srcId="{AD3BAE23-9A26-E14D-8B67-F5535BEC2E04}" destId="{B7D6CD47-FE8A-874C-AF97-D17B31857DD7}" srcOrd="0" destOrd="0" presId="urn:microsoft.com/office/officeart/2016/7/layout/VerticalDownArrowProcess"/>
    <dgm:cxn modelId="{3428DECE-EC09-6547-90A1-0BE83A33DABD}" type="presParOf" srcId="{AD3BAE23-9A26-E14D-8B67-F5535BEC2E04}" destId="{0AE43F55-7DB1-9E4A-A603-28013D1EEB27}" srcOrd="1" destOrd="0" presId="urn:microsoft.com/office/officeart/2016/7/layout/VerticalDownArrowProcess"/>
    <dgm:cxn modelId="{0F45DB51-F7CB-4349-B6C3-E57095D2D804}" type="presParOf" srcId="{AD3BAE23-9A26-E14D-8B67-F5535BEC2E04}" destId="{BBA7EF92-CC31-5444-8916-3F6588F68CA7}" srcOrd="2" destOrd="0" presId="urn:microsoft.com/office/officeart/2016/7/layout/VerticalDownArrowProcess"/>
    <dgm:cxn modelId="{5ACFD5C7-614C-BC4A-A9A2-5E5301FE00AE}" type="presParOf" srcId="{EAD7AFFD-2059-9340-A5C9-A13CB5C4EB41}" destId="{67E68803-3777-434A-AF86-D19FD9FD7159}" srcOrd="7" destOrd="0" presId="urn:microsoft.com/office/officeart/2016/7/layout/VerticalDownArrowProcess"/>
    <dgm:cxn modelId="{B391E27A-B762-BD48-8C6D-A5179C984FF2}" type="presParOf" srcId="{EAD7AFFD-2059-9340-A5C9-A13CB5C4EB41}" destId="{466647C3-AC30-534F-95C6-21CB5BA7E799}" srcOrd="8" destOrd="0" presId="urn:microsoft.com/office/officeart/2016/7/layout/VerticalDownArrowProcess"/>
    <dgm:cxn modelId="{6ECF3BD2-A1FC-2A4C-AD4B-4EE025E3C7EA}" type="presParOf" srcId="{466647C3-AC30-534F-95C6-21CB5BA7E799}" destId="{23324D17-5919-3347-B87C-864AEBF59F0F}" srcOrd="0" destOrd="0" presId="urn:microsoft.com/office/officeart/2016/7/layout/VerticalDownArrowProcess"/>
    <dgm:cxn modelId="{2A6D1546-CC83-C14B-8787-02E669113362}" type="presParOf" srcId="{466647C3-AC30-534F-95C6-21CB5BA7E799}" destId="{1B136DFB-0360-F741-B95E-6BFF5840BA94}" srcOrd="1" destOrd="0" presId="urn:microsoft.com/office/officeart/2016/7/layout/VerticalDownArrowProcess"/>
    <dgm:cxn modelId="{F7FCFD32-9E57-464E-AABD-91000C1C716D}" type="presParOf" srcId="{466647C3-AC30-534F-95C6-21CB5BA7E799}" destId="{6685B0E1-8DAF-E545-AE87-A5D9C6D9D7C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6DC9-333C-4CE1-ABAD-89F16E327CD8}">
      <dsp:nvSpPr>
        <dsp:cNvPr id="0" name=""/>
        <dsp:cNvSpPr/>
      </dsp:nvSpPr>
      <dsp:spPr>
        <a:xfrm>
          <a:off x="0" y="1478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593E8-33C9-47AE-A224-93CD17640862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FB0C2-9870-4FC4-A167-F77CDB19A850}">
      <dsp:nvSpPr>
        <dsp:cNvPr id="0" name=""/>
        <dsp:cNvSpPr/>
      </dsp:nvSpPr>
      <dsp:spPr>
        <a:xfrm>
          <a:off x="727895" y="1478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Meet and greet (done)</a:t>
          </a:r>
        </a:p>
      </dsp:txBody>
      <dsp:txXfrm>
        <a:off x="727895" y="1478"/>
        <a:ext cx="5768154" cy="630212"/>
      </dsp:txXfrm>
    </dsp:sp>
    <dsp:sp modelId="{6A2E53DF-2C3E-4FF7-9906-4994FE7E3A37}">
      <dsp:nvSpPr>
        <dsp:cNvPr id="0" name=""/>
        <dsp:cNvSpPr/>
      </dsp:nvSpPr>
      <dsp:spPr>
        <a:xfrm>
          <a:off x="0" y="789244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0348AF-C65B-4BBD-8C4A-C756FFB84526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16F8C-16E6-4BE4-88E1-5FBAEFAC864C}">
      <dsp:nvSpPr>
        <dsp:cNvPr id="0" name=""/>
        <dsp:cNvSpPr/>
      </dsp:nvSpPr>
      <dsp:spPr>
        <a:xfrm>
          <a:off x="727895" y="789244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Small recap of last class</a:t>
          </a:r>
        </a:p>
      </dsp:txBody>
      <dsp:txXfrm>
        <a:off x="727895" y="789244"/>
        <a:ext cx="5768154" cy="630212"/>
      </dsp:txXfrm>
    </dsp:sp>
    <dsp:sp modelId="{3BB6A1D8-EE35-453C-A059-8CE34001BCDA}">
      <dsp:nvSpPr>
        <dsp:cNvPr id="0" name=""/>
        <dsp:cNvSpPr/>
      </dsp:nvSpPr>
      <dsp:spPr>
        <a:xfrm>
          <a:off x="0" y="1577010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21B48-F6A0-45C3-A47B-50B3B8B67DE7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54305-41F1-48B5-9AB2-6F138D7DD71F}">
      <dsp:nvSpPr>
        <dsp:cNvPr id="0" name=""/>
        <dsp:cNvSpPr/>
      </dsp:nvSpPr>
      <dsp:spPr>
        <a:xfrm>
          <a:off x="727895" y="1577010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Learn about variables</a:t>
          </a:r>
        </a:p>
      </dsp:txBody>
      <dsp:txXfrm>
        <a:off x="727895" y="1577010"/>
        <a:ext cx="5768154" cy="630212"/>
      </dsp:txXfrm>
    </dsp:sp>
    <dsp:sp modelId="{67A8FF2D-FB17-446C-860D-F6ADB2C02B43}">
      <dsp:nvSpPr>
        <dsp:cNvPr id="0" name=""/>
        <dsp:cNvSpPr/>
      </dsp:nvSpPr>
      <dsp:spPr>
        <a:xfrm>
          <a:off x="0" y="2364776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5734B-9159-4F71-89F9-A6BBFA32FCCF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22C25-1256-49CA-BE16-A049157F10F4}">
      <dsp:nvSpPr>
        <dsp:cNvPr id="0" name=""/>
        <dsp:cNvSpPr/>
      </dsp:nvSpPr>
      <dsp:spPr>
        <a:xfrm>
          <a:off x="727895" y="2364776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 programs together</a:t>
          </a:r>
        </a:p>
      </dsp:txBody>
      <dsp:txXfrm>
        <a:off x="727895" y="2364776"/>
        <a:ext cx="5768154" cy="630212"/>
      </dsp:txXfrm>
    </dsp:sp>
    <dsp:sp modelId="{AA00D578-C413-4FEB-8C2D-F376978EB4C7}">
      <dsp:nvSpPr>
        <dsp:cNvPr id="0" name=""/>
        <dsp:cNvSpPr/>
      </dsp:nvSpPr>
      <dsp:spPr>
        <a:xfrm>
          <a:off x="0" y="3152542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CE0CE-62F0-4CE0-9BF2-F634CE852C07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ABBAA-1A16-49C3-B0F1-77FF6C857CF1}">
      <dsp:nvSpPr>
        <dsp:cNvPr id="0" name=""/>
        <dsp:cNvSpPr/>
      </dsp:nvSpPr>
      <dsp:spPr>
        <a:xfrm>
          <a:off x="727895" y="3152542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Work on a program by yourself</a:t>
          </a:r>
        </a:p>
      </dsp:txBody>
      <dsp:txXfrm>
        <a:off x="727895" y="3152542"/>
        <a:ext cx="5768154" cy="630212"/>
      </dsp:txXfrm>
    </dsp:sp>
    <dsp:sp modelId="{BAC315DE-5F18-4D05-8432-8D3C31259482}">
      <dsp:nvSpPr>
        <dsp:cNvPr id="0" name=""/>
        <dsp:cNvSpPr/>
      </dsp:nvSpPr>
      <dsp:spPr>
        <a:xfrm>
          <a:off x="0" y="3940308"/>
          <a:ext cx="6496050" cy="630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F4155E-10C5-4B19-BC6B-79980877150C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6D600-EEBE-4BB3-9722-7C8AAD0DEB99}">
      <dsp:nvSpPr>
        <dsp:cNvPr id="0" name=""/>
        <dsp:cNvSpPr/>
      </dsp:nvSpPr>
      <dsp:spPr>
        <a:xfrm>
          <a:off x="727895" y="3940308"/>
          <a:ext cx="576815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End with tech discussion</a:t>
          </a:r>
        </a:p>
      </dsp:txBody>
      <dsp:txXfrm>
        <a:off x="727895" y="3940308"/>
        <a:ext cx="5768154" cy="630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A820-5097-AD4E-B79E-D6D6DA93B4C4}">
      <dsp:nvSpPr>
        <dsp:cNvPr id="0" name=""/>
        <dsp:cNvSpPr/>
      </dsp:nvSpPr>
      <dsp:spPr>
        <a:xfrm>
          <a:off x="0" y="476750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Text: 0101010101010101010101000100011111</a:t>
          </a:r>
        </a:p>
      </dsp:txBody>
      <dsp:txXfrm>
        <a:off x="36296" y="513046"/>
        <a:ext cx="8873949" cy="670943"/>
      </dsp:txXfrm>
    </dsp:sp>
    <dsp:sp modelId="{35825800-85B2-1640-962D-C2314266BC8B}">
      <dsp:nvSpPr>
        <dsp:cNvPr id="0" name=""/>
        <dsp:cNvSpPr/>
      </dsp:nvSpPr>
      <dsp:spPr>
        <a:xfrm>
          <a:off x="0" y="1309565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Numbers: 010000100010111110101101010110</a:t>
          </a:r>
        </a:p>
      </dsp:txBody>
      <dsp:txXfrm>
        <a:off x="36296" y="1345861"/>
        <a:ext cx="8873949" cy="670943"/>
      </dsp:txXfrm>
    </dsp:sp>
    <dsp:sp modelId="{8EAA1171-F623-3F4B-ADE4-E7CB53C2841B}">
      <dsp:nvSpPr>
        <dsp:cNvPr id="0" name=""/>
        <dsp:cNvSpPr/>
      </dsp:nvSpPr>
      <dsp:spPr>
        <a:xfrm>
          <a:off x="0" y="2142380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Programs: 111010001011101001101010101001</a:t>
          </a:r>
        </a:p>
      </dsp:txBody>
      <dsp:txXfrm>
        <a:off x="36296" y="2178676"/>
        <a:ext cx="8873949" cy="670943"/>
      </dsp:txXfrm>
    </dsp:sp>
    <dsp:sp modelId="{E28C7722-4E28-984C-A68E-90EE529E8FD6}">
      <dsp:nvSpPr>
        <dsp:cNvPr id="0" name=""/>
        <dsp:cNvSpPr/>
      </dsp:nvSpPr>
      <dsp:spPr>
        <a:xfrm>
          <a:off x="0" y="2975195"/>
          <a:ext cx="8946541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Images: 00100010101110100100101010100010</a:t>
          </a:r>
        </a:p>
      </dsp:txBody>
      <dsp:txXfrm>
        <a:off x="36296" y="3011491"/>
        <a:ext cx="8873949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59C9F-67E0-C442-A59C-14A81E4C5208}">
      <dsp:nvSpPr>
        <dsp:cNvPr id="0" name=""/>
        <dsp:cNvSpPr/>
      </dsp:nvSpPr>
      <dsp:spPr>
        <a:xfrm>
          <a:off x="0" y="4098876"/>
          <a:ext cx="1403746" cy="6724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834" tIns="106680" rIns="9983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Debug and test</a:t>
          </a:r>
        </a:p>
      </dsp:txBody>
      <dsp:txXfrm>
        <a:off x="0" y="4098876"/>
        <a:ext cx="1403746" cy="672454"/>
      </dsp:txXfrm>
    </dsp:sp>
    <dsp:sp modelId="{D2FCE675-664F-EF43-BA27-8809D774BF21}">
      <dsp:nvSpPr>
        <dsp:cNvPr id="0" name=""/>
        <dsp:cNvSpPr/>
      </dsp:nvSpPr>
      <dsp:spPr>
        <a:xfrm>
          <a:off x="1403746" y="4098876"/>
          <a:ext cx="4211240" cy="6724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4" tIns="152400" rIns="85424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Debug and test the software</a:t>
          </a:r>
        </a:p>
      </dsp:txBody>
      <dsp:txXfrm>
        <a:off x="1403746" y="4098876"/>
        <a:ext cx="4211240" cy="672454"/>
      </dsp:txXfrm>
    </dsp:sp>
    <dsp:sp modelId="{63023FD9-7DC4-E74C-BE4E-2959CAA47AA4}">
      <dsp:nvSpPr>
        <dsp:cNvPr id="0" name=""/>
        <dsp:cNvSpPr/>
      </dsp:nvSpPr>
      <dsp:spPr>
        <a:xfrm rot="10800000">
          <a:off x="0" y="3074727"/>
          <a:ext cx="1403746" cy="103423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834" tIns="106680" rIns="9983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Implement</a:t>
          </a:r>
        </a:p>
      </dsp:txBody>
      <dsp:txXfrm rot="-10800000">
        <a:off x="0" y="3074727"/>
        <a:ext cx="1403746" cy="672253"/>
      </dsp:txXfrm>
    </dsp:sp>
    <dsp:sp modelId="{C07EC63A-AD2F-EA4A-9449-57C193993D41}">
      <dsp:nvSpPr>
        <dsp:cNvPr id="0" name=""/>
        <dsp:cNvSpPr/>
      </dsp:nvSpPr>
      <dsp:spPr>
        <a:xfrm>
          <a:off x="1403746" y="3074727"/>
          <a:ext cx="4211240" cy="67225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4" tIns="152400" rIns="85424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Implement (code) the solution</a:t>
          </a:r>
        </a:p>
      </dsp:txBody>
      <dsp:txXfrm>
        <a:off x="1403746" y="3074727"/>
        <a:ext cx="4211240" cy="672253"/>
      </dsp:txXfrm>
    </dsp:sp>
    <dsp:sp modelId="{9F9BBB8E-ABE8-054E-89F8-8AF0871A69DD}">
      <dsp:nvSpPr>
        <dsp:cNvPr id="0" name=""/>
        <dsp:cNvSpPr/>
      </dsp:nvSpPr>
      <dsp:spPr>
        <a:xfrm rot="10800000">
          <a:off x="0" y="2050579"/>
          <a:ext cx="1403746" cy="103423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834" tIns="106680" rIns="9983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</a:t>
          </a:r>
        </a:p>
      </dsp:txBody>
      <dsp:txXfrm rot="-10800000">
        <a:off x="0" y="2050579"/>
        <a:ext cx="1403746" cy="672253"/>
      </dsp:txXfrm>
    </dsp:sp>
    <dsp:sp modelId="{696C99DD-8748-4F44-96D4-5CC2EB560997}">
      <dsp:nvSpPr>
        <dsp:cNvPr id="0" name=""/>
        <dsp:cNvSpPr/>
      </dsp:nvSpPr>
      <dsp:spPr>
        <a:xfrm>
          <a:off x="1403746" y="2050579"/>
          <a:ext cx="4211240" cy="67225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4" tIns="152400" rIns="85424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Design an algorithm to solve the problem by computer</a:t>
          </a:r>
        </a:p>
      </dsp:txBody>
      <dsp:txXfrm>
        <a:off x="1403746" y="2050579"/>
        <a:ext cx="4211240" cy="672253"/>
      </dsp:txXfrm>
    </dsp:sp>
    <dsp:sp modelId="{0AE43F55-7DB1-9E4A-A603-28013D1EEB27}">
      <dsp:nvSpPr>
        <dsp:cNvPr id="0" name=""/>
        <dsp:cNvSpPr/>
      </dsp:nvSpPr>
      <dsp:spPr>
        <a:xfrm rot="10800000">
          <a:off x="0" y="1026430"/>
          <a:ext cx="1403746" cy="103423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834" tIns="106680" rIns="9983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Determine</a:t>
          </a:r>
        </a:p>
      </dsp:txBody>
      <dsp:txXfrm rot="-10800000">
        <a:off x="0" y="1026430"/>
        <a:ext cx="1403746" cy="672253"/>
      </dsp:txXfrm>
    </dsp:sp>
    <dsp:sp modelId="{BBA7EF92-CC31-5444-8916-3F6588F68CA7}">
      <dsp:nvSpPr>
        <dsp:cNvPr id="0" name=""/>
        <dsp:cNvSpPr/>
      </dsp:nvSpPr>
      <dsp:spPr>
        <a:xfrm>
          <a:off x="1403746" y="1026430"/>
          <a:ext cx="4211240" cy="67225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4" tIns="152400" rIns="85424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Determine the required input and output</a:t>
          </a:r>
        </a:p>
      </dsp:txBody>
      <dsp:txXfrm>
        <a:off x="1403746" y="1026430"/>
        <a:ext cx="4211240" cy="672253"/>
      </dsp:txXfrm>
    </dsp:sp>
    <dsp:sp modelId="{1B136DFB-0360-F741-B95E-6BFF5840BA94}">
      <dsp:nvSpPr>
        <dsp:cNvPr id="0" name=""/>
        <dsp:cNvSpPr/>
      </dsp:nvSpPr>
      <dsp:spPr>
        <a:xfrm rot="10800000">
          <a:off x="0" y="2281"/>
          <a:ext cx="1403746" cy="103423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834" tIns="106680" rIns="9983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Understand and define</a:t>
          </a:r>
        </a:p>
      </dsp:txBody>
      <dsp:txXfrm rot="-10800000">
        <a:off x="0" y="2281"/>
        <a:ext cx="1403746" cy="672253"/>
      </dsp:txXfrm>
    </dsp:sp>
    <dsp:sp modelId="{6685B0E1-8DAF-E545-AE87-A5D9C6D9D7C6}">
      <dsp:nvSpPr>
        <dsp:cNvPr id="0" name=""/>
        <dsp:cNvSpPr/>
      </dsp:nvSpPr>
      <dsp:spPr>
        <a:xfrm>
          <a:off x="1403746" y="2281"/>
          <a:ext cx="4211240" cy="67225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424" tIns="152400" rIns="85424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Understand and define the problem</a:t>
          </a:r>
        </a:p>
      </dsp:txBody>
      <dsp:txXfrm>
        <a:off x="1403746" y="2281"/>
        <a:ext cx="4211240" cy="672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2T16:18:06.6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43 24575,'12'0'0,"-3"0"0,0 0 0,-3 0 0,0 0 0,0 0 0,2 0 0,-1 0 0,4 0 0,-4 0 0,4 0 0,-4 0 0,4 0 0,-1 0 0,2 0 0,-3 0 0,2 0 0,-4 0 0,2 0 0,-1 0 0,4 0 0,1 0 0,2 0 0,3 0 0,-4 0 0,1 0 0,3 0 0,-7 0 0,14 0 0,-11 0 0,4 0 0,-9 0 0,3 0 0,-6 0 0,6 0 0,-3 0 0,8-2 0,-3 1 0,0-2 0,4 3 0,-7 0 0,7 0 0,-6 0 0,0 0 0,-2 0 0,7 0 0,-6 0 0,14 0 0,1 3 0,-5-3 0,9 3 0,-10 1 0,0-3 0,-2 3 0,-6-4 0,0 3 0,7-3 0,14 3 0,-10-3 0,15 4 0,-18-3 0,7 3 0,4-4 0,-9 0 0,2 0 0,-15 0 0,0 0 0,-1 0 0,-1 0 0,2 0 0,-3 0 0,0 0 0,2 0 0,8 0 0,4 0 0,-3 0 0,21 0 0,-18 0 0,33 0 0,-10 0 0,26 0 0,-10 0 0,10 0 0,0 0 0,4 0 0,12 0 0,-12 0 0,-17 0 0,-4 0 0,-9 0 0,25 0 0,17 0 0,-24 0 0,-1 0 0,4 0 0,-34 0 0,62 0 0,-59 0 0,33 0 0,-36 0 0,22 0 0,-9 0 0,-6 0 0,27 0 0,-38 0 0,21 0 0,2 0 0,-22 0 0,24 0 0,-25 0 0,-8 0 0,-1 0 0,-10 0 0,2 0 0,-3 0 0,0 0 0,0 0 0,0 0 0,0 0 0,2 0 0,2 0 0,2 0 0,6 0 0,-4 0 0,11 0 0,-12 0 0,12 0 0,-5 0 0,6 0 0,1 0 0,-1 0 0,1 0 0,-1 0 0,0 0 0,1 0 0,-1 0 0,14 0 0,-10 0 0,0 0 0,-6 0 0,18 0 0,-9 0 0,12 0 0,-20 0 0,-12 0 0,12 0 0,-5 0 0,0 0 0,5 4 0,-5-3 0,-3 2 0,7-3 0,-6 0 0,8 0 0,1 0 0,-1 0 0,6 4 0,-11-3 0,3 3 0,-12-4 0,0 0 0,6 4 0,-4-3 0,4 3 0,-6-4 0,7 0 0,14 0 0,-3 0 0,9 0 0,1 6 0,1-4 0,2 4 0,-12-6 0,-12 0 0,-10 0 0,0 0 0,-3 0 0,0 0 0,0 0 0,2 0 0,8 0 0,-2 0 0,11 0 0,-5 0 0,6 0 0,0 0 0,-6 0 0,-1 0 0,-7 0 0,0 0 0,-3 0 0,3 0 0,-3 0 0,0 0 0,3 0 0,3 0 0,-4 0 0,7 0 0,-2 0 0,4 0 0,6 0 0,14 0 0,-11 0 0,11 0 0,-14 0 0,-6 0 0,-4 0 0,-5 0 0,-4 0 0,4 0 0,-4 0 0,2 0 0,-1 0 0,2 0 0,2 0 0,6 0 0,-4 0 0,11-4 0,-12 3 0,12-3 0,-5 0 0,6 3 0,27-3 0,-20 4 0,13 0 0,-8 0 0,24 0 0,0 0 0,19-6 0,-38 4 0,-4-4 0,-13 6 0,-6-3 0,5 3 0,-5-7 0,7 6 0,-1-3 0,1 4 0,-1 0 0,14-6 0,-11 4 0,11-4 0,-20 6 0,-2 0 0,1-4 0,-6 3 0,6-3 0,-7 1 0,-3 3 0,2-3 0,-4 0 0,2 3 0,-3-3 0,0 3 0,0 0 0,0-3 0,0 3 0,2-3 0,-1 3 0,4-3 0,-4 2 0,4-1 0,-1-1 0,-1 2 0,0-1 0,-1 2 0,-1 0 0,2 0 0,-3-3 0,0 2 0,0-2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40.4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210 1 24575,'3'12'0,"2"0"0,-4 6 0,4-4 0,-4 4 0,4-8 0,-4 1 0,4-2 0,-4 10 0,2-6 0,-1 3 0,-1-5 0,4-4 0,-4 4 0,4-4 0,-4 2 0,2-3 0,-3 0 0,2 2 0,-1-1 0,2 2 0,-1-3 0,-1 2 0,4 2 0,-4-1 0,2 0 0,-1-1 0,-1 2 0,4 2 0,-4 0 0,2 0 0,-3 0 0,2 0 0,-1 0 0,2 0 0,-3 0 0,0-3 0,0 2 0,0-1 0,0 2 0,0 0 0,0 0 0,0 0 0,0-3 0,0 2 0,0-1 0,0-1 0,0 2 0,0-4 0,-3 4 0,-1-1 0,-2-1 0,0 0 0,0-3 0,3 0 0,-3-3 0,3 2 0,-3-4 0,0 4 0,0-1 0,-1-1 0,1 2 0,0-4 0,0 4 0,0-4 0,0 4 0,0-4 0,0 2 0,0-3 0,-3 2 0,2-1 0,-4 2 0,4-3 0,-2 0 0,3 0 0,0 0 0,0 0 0,0 0 0,-3 0 0,2 0 0,-2 0 0,3 0 0,0 0 0,3-3 0,-3 2 0,5-4 0,-4 1 0,2-2 0,-4 0 0,4 0 0,-2-3 0,1 2 0,1-4 0,-3 2 0,3-4 0,0 4 0,-3-2 0,3 1 0,-1-2 0,-1 0 0,4 0 0,-1 2 0,2-1 0,-3 1 0,2 1 0,-2-2 0,3 1 0,0 1 0,0 0 0,0 3 0,0 0 0,3-1 0,-2 1 0,1 0 0,1 3 0,-2-3 0,4 3 0,-2-3 0,3 2 0,-2-1 0,1 4 0,-2-1 0,3-1 0,0 2 0,0-1 0,-2-1 0,4 2 0,-4-2 0,4 3 0,8 0 0,-6 0 0,15 0 0,-5 0 0,7 0 0,-7 0 0,-5 0 0,-6 0 0,-3 0 0,0 0 0,-3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42.7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64 216 24575,'9'10'0,"9"0"0,-7-4 0,14-1 0,-5 1 0,6-1 0,14 6 0,3 1 0,-7-4 0,2 2 0,-18-9 0,0 5 0,-2-5 0,-6 1 0,0-2 0,0 0 0,-2 0 0,-2 0 0,-2 0 0,0 0 0,0 0 0,-2-2 0,1 1 0,-4-4 0,4 4 0,-4-4 0,4 4 0,-4-5 0,4 3 0,-2-6 0,3 2 0,-2-1 0,1 2 0,4-10 0,-2 5 0,1-5 0,-2 5 0,-3 2 0,4-10 0,0 5 0,0-4 0,-4 8 0,3-1 0,-6 1 0,3 1 0,-3 0 0,0 3 0,0 0 0,0 0 0,0 0 0,0 0 0,0 0 0,-3-1 0,0 1 0,-3 3 0,-3-3 0,-1 3 0,1 0 0,-2-3 0,1 3 0,-2-1 0,0-1 0,0 4 0,0-4 0,2 4 0,1-1 0,3 2 0,0 0 0,-3 0 0,3 0 0,-6 0 0,3 0 0,-1 0 0,-8 0 0,7 0 0,-7 2 0,6 2 0,2-1 0,-7 5 0,0-3 0,-2 4 0,1-2 0,-1-3 0,5 1 0,-11 0 0,12 1 0,-12 2 0,14-1 0,-7 0 0,11-1 0,-4 0 0,4 2 0,-2-1 0,0 4 0,0-1 0,-3 2 0,2 0 0,2 0 0,1 0 0,1-3 0,3 2 0,-3-1 0,6-1 0,-6 2 0,6-1 0,-3 2 0,3-3 0,-3 2 0,3-1 0,-3 2 0,3 0 0,0-3 0,0 2 0,0-1 0,0-1 0,0 2 0,0-1 0,0-1 0,0 2 0,2-4 0,-1 10 0,4-9 0,-4 6 0,4-6 0,-1 2 0,2 2 0,-3 0 0,2 0 0,-1-3 0,-1 0 0,2-3 0,-1 2 0,2-1 0,0 4 0,0-4 0,0 4 0,0-4 0,0 4 0,0-4 0,0 2 0,0-3 0,0 0 0,0 0 0,0-3 0,0 2 0,0-4 0,0 2 0,2-1 0,-1 2 0,4-1 0,11 2 0,-8-1 0,10-1 0,-5 0 0,-6-1 0,6-1 0,-7 2 0,6 1 0,-4-3 0,24 3 0,-24-4 0,23 0 0,-26 0 0,7 0 0,-3 0 0,-5 0 0,1 0 0,-5 0 0,0 0 0,0 0 0,0 0 0,0-3 0,0 2 0,0-2 0,0 1 0,0 1 0,0-2 0,0 1 0,0 1 0,0-5 0,0 6 0,0-3 0,0 0 0,0 3 0,0-3 0,-2 0 0,1 3 0,-4 0 0,1 6 0,-2-2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49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1 24575,'-13'0'0,"-1"0"0,-1 2 0,2 2 0,-5 2 0,3 5 0,2-1 0,-1 7 0,1 1 0,1 4 0,3-4 0,0 0 0,3-4 0,2 2 0,2-4 0,-1 0 0,2 3 0,-4-7 0,4 10 0,-2-9 0,3 3 0,0-3 0,0 0 0,0 0 0,0 0 0,0 0 0,0 3 0,3-6 0,-2 6 0,4-3 0,-4 0 0,4 3 0,-2-6 0,1 3 0,-2-3 0,1 0 0,0 0 0,3 0 0,0 3 0,-2-3 0,1 6 0,-2-6 0,3 3 0,0 0 0,3 3 0,-2-2 0,1 4 0,-2-8 0,0 6 0,0-6 0,0 3 0,0-3 0,0 0 0,0 0 0,0 0 0,0-3 0,0 3 0,0-6 0,0 3 0,0-3 0,0 0 0,0 0 0,0 0 0,0 0 0,0-3 0,0 2 0,0-1 0,0-1 0,0 2 0,3-4 0,0 2 0,3-4 0,0 1 0,0-2 0,0 1 0,0-2 0,-2 3 0,1-3 0,-2 0 0,1-1 0,-2 1 0,-2 3 0,3-3 0,-5 3 0,4-6 0,-5 5 0,3-1 0,-2-1 0,-2 2 0,1-2 0,-2 3 0,4 0 0,-4 0 0,1 0 0,1-6 0,-2 5 0,1-5 0,-2 6 0,0 0 0,0 0 0,0 0 0,0 0 0,0 0 0,0 0 0,0 0 0,0-3 0,0 2 0,0-4 0,-2 1 0,1-2 0,-5 0 0,3 0 0,-3 0 0,0-1 0,0 1 0,2 3 0,-1 0 0,1 0 0,-2 2 0,0-1 0,0 2 0,3-1 0,-5 1 0,6 0 0,-9 0 0,10 0 0,-7 3 0,5-3 0,-4 3 0,-1-1 0,4-1 0,-7 2 0,7-1 0,-5 1 0,6 1 0,-3 1 0,3-4 0,-3 4 0,0-2 0,-1 0 0,1 3 0,0-3 0,3 0 0,-3 3 0,3-3 0,-3 3 0,0 0 0,0 0 0,2 3 0,2-3 0,2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52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24575,'0'13'0,"0"1"0,0-5 0,0 3 0,0 0 0,0 0 0,3 0 0,-2 0 0,1 0 0,-2 0 0,0-3 0,0 3 0,3-6 0,-2 3 0,1-3 0,-2 0 0,3 0 0,-2 0 0,1 0 0,-2 0 0,3-3 0,-2 3 0,4-3 0,-4 3 0,1 0 0,1 3 0,-2-3 0,1 3 0,1-3 0,0 0 0,0 0 0,3 3 0,-6-3 0,6 6 0,-6-6 0,6 6 0,-6-6 0,3 3 0,0-3 0,-3 0 0,6-3 0,-6 3 0,6-6 0,-6 6 0,6-6 0,-6 6 0,6-3 0,-3 3 0,3-3 0,0 3 0,3-3 0,-3 3 0,3 0 0,0 0 0,-3 0 0,6 0 0,-6 0 0,6-3 0,-6 3 0,3-6 0,-3 3 0,0-3 0,0 3 0,0-3 0,0 3 0,3-3 0,-3 0 0,3 0 0,-3 0 0,0 0 0,0 0 0,3-3 0,-3 3 0,3-3 0,-3 0 0,3 3 0,-3-6 0,6 3 0,-6-3 0,6-1 0,-6 1 0,6 0 0,-6 0 0,3-3 0,0 3 0,-3-3 0,3 0 0,-3 2 0,0-2 0,0 1 0,0 1 0,0-2 0,-3 0 0,3 3 0,-6-3 0,3 3 0,0-1 0,-3 1 0,3 0 0,-3 0 0,0 0 0,0 0 0,0-3 0,0 2 0,0-4 0,0 1 0,0-2 0,0 0 0,-3 0 0,3 0 0,-3 0 0,0 5 0,3-4 0,-3 7 0,3-7 0,-3 4 0,2-2 0,-1 3 0,-1 0 0,2 0 0,-1 5 0,2 7 0,0 4 0,0 5 0,0-6 0,0 3 0,4 3 0,-3-1 0,5 4 0,-1 1 0,1-6 0,2 12 0,-1-11 0,0 4 0,-1-6 0,-3-3 0,3 3 0,-3-6 0,3 6 0,0-6 0,0 6 0,0-6 0,0 6 0,0-6 0,-3 3 0,3-3 0,-3-3 0,3 5 0,0-4 0,0 5 0,0-3 0,0 0 0,0 0 0,0 0 0,0 0 0,3 3 0,-3-3 0,3 0 0,-3 0 0,0-3 0,0 3 0,0 0 0,0-3 0,-3 3 0,3-6 0,-3 6 0,3-3 0,0 0 0,-3 3 0,3-6 0,-3 3 0,12-3 0,-4 0 0,7-3 0,-11 3 0,-2-3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54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24575,'7'6'0,"-2"0"0,-2 2 0,-2-1 0,4 4 0,-4 5 0,1-2 0,2 11 0,-3-12 0,7 12 0,-3-5 0,0 0 0,-1-2 0,-2-6 0,-1 0 0,2 0 0,-3 0 0,2 0 0,-1 0 0,2-2 0,-3 1 0,0-2 0,0 1 0,0 1 0,2-2 0,-1 1 0,2-2 0,-3 1 0,0-2 0,2 4 0,-1-2 0,2 3 0,-3 0 0,0 0 0,0-2 0,2 1 0,-1-2 0,2 3 0,-1 0 0,-1-2 0,2 1 0,-3-2 0,0 1 0,2 1 0,-1-4 0,2 4 0,-3-2 0,0 1 0,2-2 0,-1-2 0,2 0 0,-1 0 0,-1 0 0,2 0 0,-1 0 0,-1 0 0,4-2 0,-4 1 0,4-2 0,-4 3 0,7 3 0,-7-2 0,7 1 0,-4-2 0,2 0 0,0 3 0,-3-2 0,2 1 0,-1-2 0,2 0 0,0 0 0,0 0 0,0-2 0,-3 1 0,2-4 0,-1 1 0,2-2 0,0 0 0,0 3 0,0-2 0,0 1 0,0-2 0,0 0 0,0 0 0,2 0 0,-1 0 0,2 0 0,-3 0 0,0-2 0,2 1 0,-1-2 0,2 3 0,-6-2 0,2 1 0,-1-5 0,2 6 0,0-6 0,0 3 0,0-6 0,0 2 0,2-1 0,-1 1 0,2 1 0,-3-2 0,2 1 0,-4-2 0,7 0 0,-7 0 0,5-1 0,-1-1 0,-4 4 0,4-2 0,-4 1 0,2 3 0,-3-3 0,0 8 0,-3-3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55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1 159 24575,'12'-6'0,"-3"0"0,2-3 0,-1 2 0,-1-4 0,2 4 0,-4-2 0,2 6 0,-3-3 0,0 3 0,0-1 0,-3-1 0,2 4 0,-1-1 0,2-1 0,0 2 0,0-2 0,-3 1 0,2 1 0,-1-2 0,-1 1 0,2 1 0,-1-2 0,4 3 0,2-3 0,2 0 0,0 0 0,0-3 0,-3 3 0,2-1 0,-1 2 0,-1-1 0,2 2 0,-4-4 0,4 1 0,12-4 0,-10 4 0,9-5 0,-19 9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58.0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103 113 24575,'0'16'0,"0"5"0,0-10 0,0 13 0,0-13 0,0 27 0,0-15 0,0 16 0,0-12 0,-4-1 0,3-6 0,-3-1 0,4-1 0,0-4 0,0 4 0,0-9 0,0 0 0,0-3 0,0 0 0,0 0 0,0 0 0,0 0 0,0 3 0,0-3 0,0 6 0,0-3 0,0 3 0,3-3 0,-2 9 0,1-7 0,-2 14 0,3-11 0,-2 4 0,1-6 0,-2-3 0,0 3 0,3-6 0,-2 3 0,1-3 0,-2 0 0,0 0 0,3 0 0,-2 0 0,1 0 0,-2 0 0,0 3 0,0-3 0,3 3 0,-2 0 0,1-3 0,-2 6 0,0-3 0,3 0 0,-2 0 0,1-3 0,-2 0 0,0 3 0,0 0 0,3 0 0,-2 3 0,1-6 0,-2 3 0,0-3 0,0-19 0,-4 0 0,1-12 0,-2 1 0,-2 3 0,6 1 0,-7-5 0,5 12 0,-2-6 0,0 7 0,4 3 0,-5-3 0,6 3 0,-6-1 0,6-1 0,-6 4 0,6-2 0,-3 3 0,0-3 0,2 3 0,-4-6 0,2 3 0,-1-10 0,2 8 0,2-7 0,-3 9 0,-1-15 0,-3 2 0,1-3 0,1 6 0,-2 1 0,4 4 0,-2-4 0,2 8 0,1-1 0,1 4 0,-2-5 0,0 6 0,3-8 0,-3 6 0,3-3 0,0 4 0,0-1 0,0 1 0,0-2 0,0 0 0,0 3 0,0-3 0,0 3 0,0 0 0,0-1 0,3-1 0,0 1 0,0-2 0,5-2 0,-6 3 0,6-3 0,-5 4 0,3 1 0,-3 0 0,3 0 0,-3 0 0,3 3 0,0-3 0,3 3 0,-3-3 0,6 0 0,-3-1 0,0 1 0,3 0 0,-8 0 0,6 0 0,-6 0 0,8 0 0,-3 0 0,3 0 0,6-2 0,-4-1 0,4 1 0,-6 2 0,12-3 0,-9 4 0,9-2 0,-15 4 0,0 3 0,0-3 0,-3 3 0,3-3 0,-3 3 0,0 0 0,0 3 0,0 0 0,0 3 0,0-3 0,0 3 0,0-3 0,0 3 0,0 3 0,0-3 0,0 6 0,0-3 0,0 3 0,1 6 0,-1-4 0,2 4 0,-2-6 0,-3 0 0,0 0 0,-1 0 0,-1-2 0,2 1 0,-1-2 0,-1 3 0,2 0 0,-3 0 0,-4 7 0,3-6 0,-6 6 0,4-7 0,-3 0 0,-1-3 0,1 5 0,-2-6 0,1 3 0,-5-2 0,5-3 0,-4 6 0,2-6 0,-4 3 0,4-6 0,0 3 0,3-3 0,-3 0 0,3 3 0,-3-6 0,-3 6 0,5-6 0,-7 3 0,4-3 0,-2 0 0,0 3 0,0-3 0,2 3 0,-1-3 0,4 0 0,-2 0 0,3 3 0,0-3 0,3 3 0,0-3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0.3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24575,'3'9'0,"0"2"0,-1-2 0,-1 3 0,4-2 0,-4 1 0,5 5 0,-5 4 0,3 0 0,0 5 0,-3-5 0,7 6 0,-7-6 0,3 5 0,-1-14 0,-3 7 0,3-9 0,-3 0 0,0 3 0,3-8 0,-3 4 0,3-5 0,-3 3 0,0 0 0,0 0 0,0 0 0,3 0 0,-3 0 0,3 0 0,-3 0 0,3 0 0,-3 0 0,3 0 0,0 0 0,-3 0 0,6 0 0,-3 0 0,0 0 0,3-3 0,-3 3 0,3-6 0,0 6 0,0-6 0,0 3 0,0 0 0,0-3 0,0 3 0,3-3 0,0 3 0,0-3 0,3 3 0,-3-3 0,9 0 0,-4-3 0,11 3 0,8-9 0,-3 3 0,22-14 0,-9 1 0,0-1 0,10-6 0,-30 14 0,6-5 0,-18 6 0,-2 2 0,1-4 0,-2 1 0,-2 0 0,0 3 0,0-3 0,-2 6 0,-2-6 0,-2 5 0,0-4 0,0 1 0,0-8 0,0 7 0,0-7 0,0 2 0,-2-3 0,1-1 0,-4 3 0,1 5 0,1 2 0,-3-1 0,6 4 0,-6-2 0,5 0 0,-4 5 0,2-6 0,-3 5 0,2-3 0,-1 2 0,1-1 0,-2 4 0,0-2 0,0 4 0,0-5 0,0 6 0,0-3 0,-1 3 0,1 5 0,3-1 0,-2 5 0,1 0 0,1-3 0,-3 3 0,6 0 0,-3 0 0,3 3 0,0 0 0,0 0 0,0 6 0,0-4 0,0 4 0,3-6 0,0 0 0,0 0 0,8 7 0,-7-6 0,9 12 0,-7-11 0,3 11 0,-3-12 0,1 6 0,-1-7 0,0 2 0,3-1 0,-5-1 0,4-1 0,-5-4 0,0 4 0,3-4 0,-3 4 0,0-4 0,3 4 0,-3-4 0,0 4 0,3-4 0,-3 4 0,6 4 0,-3-4 0,3 3 0,-6-8 0,3 2 0,-3-1 0,3 2 0,0-1 0,0-1 0,0 2 0,0-6 0,-3 2 0,3-1 0,-3 2 0,3 0 0,0-3 0,0 2 0,-3-4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2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0 24575,'0'16'0,"0"5"0,0-8 0,0 39 0,0-35 0,0 47 0,0-31 0,0 23 0,0 0 0,0 13 0,0-22 0,0 32 0,-8-7 0,6 4 0,-7 19 0,5-49 0,3 33 0,-3-46 0,4 33 0,0-36 0,0 3 0,0-15 0,0-6 0,0 0 0,0-2 0,0 1 0,0-2 0,0 1 0,0-2 0,0-2 0,0 0 0,0 3 0,0-2 0,0 1 0,3 1 0,-2-2 0,1 4 0,-2-4 0,0 1 0,0-2 0,3 3 0,-2-2 0,1 1 0,-2-2 0,3 0 0,-2 0 0,4 0 0,-4 0 0,4-2 0,-2-2 0,3 1 0,3-2 0,0 1 0,1-2 0,1 0 0,-4 0 0,4 0 0,-4 0 0,1 0 0,-2 0 0,3 0 0,-2 0 0,4-2 0,-4-2 0,1 1 0,1-3 0,-5 3 0,7-3 0,-7 0 0,4-3 0,1-3 0,0-1 0,1-2 0,-2 3 0,-2 0 0,0 3 0,0 0 0,0 0 0,0 0 0,0-1 0,-2 1 0,1 3 0,-4 0 0,4 0 0,-4 0 0,4 3 0,-4-3 0,1 3 0,1-1 0,-2-1 0,4 1 0,-4-2 0,1 0 0,-2 0 0,3 3 0,-2 0 0,1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3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0 110 24575,'12'-3'0,"-2"3"0,1-6 0,5 2 0,-3 0 0,6-3 0,-7 7 0,6-7 0,-4 6 0,4-6 0,-9 7 0,0-3 0,-3 0 0,0 3 0,0-3 0,0 3 0,-3-3 0,5 2 0,-4-1 0,5 2 0,-3-3 0,0 2 0,3-1 0,-3-1 0,3 2 0,-3-1 0,3-1 0,-3 2 0,12-2 0,-7 1 0,27 1 0,-21-2 0,12 3 0,-21-2 0,-2 1 0,0-2 0,-2 0 0,1 3 0,-2-3 0,6 0 0,0 3 0,3-3 0,-2 0 0,-2 3 0,-2-3 0,-2 0 0,-2 2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2T16:18:09.4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187 1 24575,'-3'12'0,"2"-3"0,-4 0 0,1 0 0,1-3 0,-3 3 0,6 0 0,-6-3 0,3 6 0,-1-6 0,-1 3 0,4-3 0,-1 0 0,-1 0 0,0 0 0,-1 3 0,-1-3 0,4 3 0,-4-3 0,4 0 0,-2 0 0,3 0 0,-3-3 0,3 2 0,-3-1 0,3 2 0,-3 0 0,3 0 0,-6 0 0,6 2 0,-6-1 0,5 2 0,-4-3 0,4 0 0,-4-3 0,4 2 0,-2-1 0,1-1 0,1 2 0,-2-1 0,1 2 0,1 0 0,-4 0 0,4 0 0,-2 0 0,0 0 0,3 0 0,-6 0 0,6 0 0,-3 0 0,0-3 0,3 2 0,-6-4 0,5 4 0,-1-1 0,-1 2 0,2 0 0,-4 0 0,4 0 0,-4 0 0,4 0 0,-4 0 0,1 0 0,1 2 0,-3-1 0,6 2 0,-6-6 0,14-11 0,-6 0 0,6-7 0,-2 6 0,-6 3 0,6 0 0,-6-3 0,3 2 0,0-4 0,-3 4 0,6-2 0,-6 3 0,3 0 0,0 0 0,-3 0 0,3 0 0,-3 0 0,3 0 0,-3 0 0,6-1 0,-6 1 0,3 0 0,0 0 0,-3 0 0,3 0 0,0-3 0,0 2 0,0-2 0,3 3 0,-6 0 0,3 0 0,0 0 0,-3 0 0,3 0 0,0 0 0,-3 0 0,6-1 0,-6 1 0,3 0 0,0 0 0,-3 0 0,6 3 0,-6-3 0,3 5 0,-3-1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5.4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1319 0 24575,'-6'12'0,"0"0"0,3-3 0,-12 22 0,7-10 0,-9 18 0,8-12 0,-8 12 0,6-9 0,-11 10 0,10-1 0,-3 4 0,-9 26 0,2-10 0,-9 11 0,0-1 0,7 3 0,3-13 0,-3 20 0,2-19 0,-10 12 0,-2 11 0,6-24 0,6-12 0,0 1 0,-10 15-235,4-2 0,0-1 235,1-7 0,1-1 0,-1 1 0,-12 20 0,13-29 0,0 1 0,-13 27 0,-9 7 0,9-6 0,4-17 0,-7 34 0,-1-32 0,6 15 0,3-26 0,0-3 0,6 4 0,-7 2 0,18-25 0,13-14 0,-7 6 0,8-7 0,-6 2 470,2 0-470,-2 0 0,-2 6 0,-2 2 0,1 0 0,-1 5 0,2-5 0,2 0 0,-3 5 0,2-11 0,2 7 0,2-14 0,4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7.2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24575,'0'12'0,"0"0"0,0 0 0,0 6 0,0 2 0,0 6 0,0-5 0,0 16 0,0-13 0,0 15 0,0-12 0,0-1 0,0 1 0,0-1 0,0-9 0,0-2 0,0-6 0,0 0 0,0 1 0,0-2 0,0-2 0,0 0 0,0 0 0,0 0 0,0 0 0,0 3 0,0-2 0,0 1 0,3 1 0,-2-2 0,1 1 0,-2-2 0,3 0 0,-2 0 0,1 0 0,-2 0 0,3 0 0,-2 0 0,1 0 0,-2 0 0,0 0 0,3 0 0,-2 0 0,1 0 0,-2 0 0,3-2 0,-2 1 0,1-2 0,-2 3 0,3-2 0,-2 1 0,1-2 0,-2 3 0,3 0 0,-2 0 0,1 0 0,1 0 0,-2 0 0,1 0 0,-2 0 0,0 0 0,3-2 0,0-4 0,1-1 0,-2-2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09.6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15 24575,'-9'0'0,"0"2"0,3 2 0,2 2 0,-1 0 0,4 0 0,-4 0 0,4 0 0,-2 0 0,3 0 0,-2 0 0,1 0 0,-2 0 0,3 0 0,0 0 0,0 0 0,3 0 0,-3 0 0,6-3 0,-3 2 0,3-4 0,-3 4 0,3-4 0,-3 2 0,3-3 0,0 0 0,0 0 0,0 0 0,-3-3 0,3 2 0,-6-4 0,6 2 0,-6-4 0,3 1 0,0 0 0,-3 0 0,3 0 0,-3 0 0,0 0 0,0 0 0,0-1 0,0 1 0,3 3 0,-3-2 0,0 4 0,0-5 0,-6 6 0,3-6 0,-3 3 0,0-3 0,-3 0 0,2 2 0,-4-1 0,4 4 0,-2-4 0,3 4 0,0-2 0,0 3 0,0 0 0,2 3 0,2 0 0,2 3 0,0 0 0,0 0 0,0 0 0,0 0 0,0 0 0,2-2 0,2 1 0,2-2 0,0 1 0,-3 1 0,2-4 0,-1 1 0,2-2 0,0 0 0,0 0 0,0 0 0,-3-2 0,2 1 0,-4-5 0,2 3 0,-3-3 0,0 0 0,0 0 0,0 0 0,-3 0 0,2-1 0,-4 4 0,4 0 0,-2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12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0 130 24575,'0'9'0,"3"3"0,-2-6 0,1 6 0,-2-3 0,3 3 0,-2 0 0,1 0 0,2 6 0,-3 2 0,3-2 0,-1 0 0,-3-3 0,3-1 0,0 4 0,-3-6 0,3 7 0,-3-6 0,0 6 0,0-7 0,3 0 0,-3 0 0,3-3 0,-3 0 0,0-3 0,0 0 0,0 0 0,3 0 0,-3 0 0,3 0 0,-3 0 0,0 0 0,0 0 0,3 0 0,-3 2 0,3-1 0,0 4 0,-3-1 0,3 8 0,-3-4 0,3 4 0,-3-9 0,3 3 0,-3-3 0,3 0 0,-3 3 0,3-6 0,-3 3 0,0-3 0,0 0 0,0-5 0,0-7 0,0-4 0,-3-3 0,3 2 0,-3 1 0,3-2 0,0 3 0,-3-3 0,2 3 0,-1-3 0,-1 0 0,2 0 0,-1-7 0,2 5 0,-3-1 0,2 3 0,-1 3 0,2-3 0,0-1 0,0 1 0,0 0 0,0-6 0,0 4 0,0-11 0,0 5 0,0 2 0,-4-6 0,3 13 0,-3-7 0,4-1 0,0 0 0,0-1 0,0 3 0,0 5 0,0-1 0,0 1 0,0 0 0,0 0 0,0 0 0,0 0 0,0 0 0,2 0 0,-1-1 0,4 4 0,-4 0 0,4 6 0,-1 0 0,2 3 0,0-3 0,0 3 0,2-6 0,-1 6 0,4-6 0,-4 3 0,4-3 0,-4 2 0,2-1 0,-3 4 0,0-4 0,2 4 0,-1-2 0,2 1 0,-3 1 0,0-4 0,0 4 0,0-2 0,0 3 0,-3-3 0,2 3 0,-1-3 0,4 6 0,-1 0 0,4 3 0,-4-3 0,2 3 0,-3-3 0,0 0 0,0 3 0,-3-3 0,2 3 0,-1 0 0,2 0 0,-3 0 0,2 0 0,-1 3 0,2-3 0,0 6 0,0-6 0,-3 6 0,2-3 0,-1 8 0,2-3 0,0 3 0,0-5 0,-3 6 0,2-4 0,-4 11 0,4-12 0,-1 6 0,3-1 0,-4-4 0,1 2 0,-1-5 0,-2-2 0,4 1 0,-4-2 0,1-2 0,-2 0 0,0 0 0,0 0 0,0 0 0,0 0 0,0 0 0,0 0 0,3 3 0,-2-2 0,1 1 0,-2 1 0,0-2 0,0 4 0,0-4 0,3 1 0,-2 1 0,1-2 0,-2 1 0,0-2 0,3-2 0,-2 1 0,1-2 0,-2 3 0,3 0 0,-2 3 0,4-2 0,-4 4 0,1-4 0,1 1 0,-2-2 0,1 0 0,-2 0 0,0 0 0,3-2 0,-2-2 0,1-2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15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82 24575,'3'12'0,"-2"2"0,1 2 0,-2-2 0,0 4 0,0 0 0,0 16 0,4-5 0,-3 11 0,3-1 0,0-9 0,3 23 0,-1-33 0,0 18 0,-6-21 0,0 3 0,3-4 0,-3-5 0,3-4 0,-3 1 0,0-2 0,0 0 0,0 0 0,0 3 0,0 0 0,0 1 0,0 1 0,0-2 0,0 10 0,0 1 0,0 0 0,0 5 0,0-5 0,4 6 0,-3 0 0,3-6 0,-4-1 0,0-10 0,0 3 0,0-6 0,0 3 0,0-3 0,0 0 0,2 0 0,-1 0 0,2 3 0,-3-3 0,2 6 0,-1-3 0,2 3 0,-3 6 0,2-7 0,-1 13 0,2-6 0,-3 2 0,4 5 0,-3-5 0,2 0 0,-3 4 0,3-10 0,-2 4 0,1-8 0,-2-2 0,0-2 0,0 0 0,3-2 0,-2-12 0,1 0 0,2-16 0,-3 3 0,3-5 0,-4-1 0,0 1 0,0-1 0,0 1 0,0-1 0,0 1 0,0-1 0,0 1 0,0-1 0,0 1 0,0 8 0,0 0 0,0 9 0,0-3 0,0 0 0,0-1 0,0 1 0,-3 0 0,3 0 0,-3 0 0,0 0 0,3 2 0,-3-1 0,3-5 0,-4-4 0,-1-6 0,0-1 0,-5-13 0,8 10 0,-7-3 0,2-17 0,-1 24 0,1-25 0,0 30 0,7 6 0,-3-3 0,0 9 0,3-6 0,-3 6 0,3 3 0,0-3 0,-3 3 0,2 0 0,-1-1 0,2 1 0,0 0 0,0 0 0,0 0 0,0 0 0,0 0 0,0 0 0,0 0 0,0-1 0,2 4 0,-1-2 0,2 1 0,-1-2 0,-1 0 0,4 0 0,-1 0 0,2 0 0,-3 0 0,2-1 0,-1 1 0,2 0 0,0 0 0,2 0 0,-1 0 0,4 0 0,-4 0 0,4 2 0,1-4 0,1 7 0,2-7 0,-3 4 0,0 1 0,0 0 0,-3 0 0,2 3 0,-4-3 0,4 3 0,-4-3 0,2 3 0,-1-3 0,-1 3 0,2 0 0,-3 0 0,0 0 0,0 0 0,0 0 0,0 2 0,-3 2 0,2-1 0,-1 2 0,-1-1 0,2 4 0,-1-1 0,2 4 0,0-1 0,0 2 0,0-3 0,0 2 0,0-1 0,0 2 0,0 0 0,0 0 0,-3-3 0,4 9 0,-6-7 0,5 7 0,-5-6 0,1 0 0,-2-2 0,3 1 0,-2-2 0,1 1 0,-2 1 0,0-2 0,0 3 0,-2 0 0,-2-2 0,1 1 0,-3-4 0,3 1 0,-3 1 0,-3 3 0,2 1 0,-2-4 0,3 2 0,0-7 0,0 7 0,0-4 0,0 1 0,0-2 0,0 0 0,2 0 0,-1-2 0,1 1 0,-2-4 0,0 1 0,0 1 0,0-2 0,-3 1 0,2 1 0,-4-2 0,4 1 0,-2-2 0,6 3 0,-2-2 0,1 1 0,-2-2 0,-3 3 0,3-2 0,-6 1 0,5-2 0,-4 0 0,7 3 0,-4-3 0,7 3 0,-2-3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18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24575,'4'9'0,"-2"2"0,-2-4 0,0 2 0,0-1 0,0-1 0,0 2 0,0-1 0,0 2 0,0 2 0,0 0 0,0 6 0,0-4 0,3 4 0,-2-6 0,1 0 0,-2 0 0,0 6 0,3-4 0,-2 4 0,1-6 0,-2 7 0,3-6 0,-2 6 0,1-7 0,-2-3 0,3 2 0,-2-1 0,1 7 0,1-6 0,-2 5 0,4-6 0,-2 2 0,1 0 0,1-3 0,-2 2 0,1-1 0,1 2 0,-2 0 0,3-3 0,0 2 0,0-4 0,0 2 0,0-1 0,6 2 0,-2-1 0,2 0 0,-1-3 0,-2 0 0,1-3 0,1 2 0,-4-4 0,11 6 0,-10-6 0,12 3 0,-12-4 0,6 0 0,-5 0 0,3 0 0,0 0 0,-3 0 0,3-3 0,-3 2 0,9-6 0,-4 1 0,11-7 0,-14 6 0,6-7 0,-7 8 0,8-9 0,1-1 0,1 1 0,-3 0 0,-8 6 0,0 0 0,-3 0 0,0 2 0,-3-1 0,3-1 0,-3 2 0,0-2 0,0 3 0,-3 0 0,0 0 0,0 0 0,0-3 0,0 0 0,0-3 0,0 2 0,0-8 0,0 1 0,0-3 0,0 4 0,-4-2 0,3 7 0,-3-8 0,2 2 0,1 6 0,-2-6 0,0 8 0,3-1 0,-3 2 0,3 1 0,0 1 0,0 0 0,0 0 0,-3 0 0,3 0 0,-3 0 0,3 0 0,-3 0 0,2-1 0,-1 1 0,2 19 0,0-6 0,0 15 0,0-10 0,0 0 0,0 7 0,2-6 0,2 6 0,2-7 0,-3-3 0,2 2 0,-4-1 0,4-1 0,-1 0 0,2-1 0,0-1 0,0 4 0,-3-1 0,2-1 0,-1 2 0,2-1 0,2 2 0,-1 0 0,3 6 0,-1 1 0,2 1 0,-1 3 0,-1-9 0,1 4 0,-3-8 0,1 1 0,3 5 0,-1-3 0,5 6 0,-3-7 0,0-3 0,3 5 0,-3-6 0,0 3 0,-3-8 0,-3 0 0,0-3 0,0 0 0,0 0 0,0 0 0,0 0 0,0 0 0,-3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19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24575,'0'12'0,"0"0"0,0 0 0,0 0 0,0 6 0,0 2 0,0 7 0,0 12 0,0-9 0,0 23 0,0-24 0,0 11 0,0 0 0,0-11 0,0 4 0,0-14 0,0-1 0,0-4 0,0 11 0,0-12 0,0 6 0,0-7 0,0 6 0,0-4 0,3 4 0,-3-6 0,3 0 0,-3 0 0,0 6 0,0-4 0,0 11 0,0-12 0,4 12 0,-3 1 0,3 1 0,-2-1 0,-1-1 0,8 8 0,-8-4 0,12 24 0,-12-23 0,6 3 0,-5-15 0,2-6 0,2-2 0,-3 1 0,2-4 0,-4 1 0,4-4 0,-4 1 0,4-4 0,-1 4 0,2-4 0,0 4 0,0-4 0,0 1 0,0-2 0,0 0 0,0 0 0,0 0 0,0 0 0,2 0 0,-1 0 0,2 0 0,-1 0 0,-1 0 0,2 0 0,-1 0 0,-1 0 0,2 0 0,-3-2 0,0 1 0,0-5 0,-3 3 0,5-3 0,-4-3 0,14-3 0,-7 2 0,7-4 0,7-9 0,-9 11 0,6-13 0,-10 15 0,3-4 0,-4 1 0,7-2 0,-9 3 0,1 3 0,-4 0 0,-1 3 0,-4 0 0,4 2 0,-4-1 0,1 4 0,-2-1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7:22.5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71 24575,'12'0'0,"-3"0"0,0 0 0,-1 0 0,-1-3 0,2 2 0,-3-2 0,2 3 0,-1-2 0,4 1 0,-1-2 0,2 1 0,6 1 0,-4-5 0,1 6 0,-3-3 0,-3 3 0,3-3 0,6 3 0,-4-6 0,4 6 0,3-7 0,-6 6 0,12-3 0,-16 1 0,7 3 0,-11-3 0,1 0 0,-2 2 0,3-1 0,-2 2 0,1 0 0,-2 0 0,0 0 0,0 0 0,0-3 0,0 2 0,3-1 0,0 2 0,1 0 0,-2 0 0,-2 0 0,-2-3 0,-13 2 0,1-1 0,-7 2 0,6 0 0,3 0 0,0 2 0,0-1 0,0 4 0,0-4 0,0 2 0,0-3 0,0 2 0,-1-1 0,1 2 0,0-3 0,0 2 0,0-1 0,-3 2 0,2-1 0,-4-1 0,2 2 0,-1-1 0,-1-1 0,4 4 0,-5-4 0,6 2 0,-3-3 0,3 0 0,0 0 0,-3 0 0,2 0 0,-4 0 0,4 0 0,-2 0 0,3 0 0,0 0 0,0 0 0,-6 2 0,5-1 0,-5 2 0,3-3 0,3 2 0,-3-1 0,0 2 0,2-3 0,-1 2 0,-1-1 0,2 2 0,-4-3 0,4 0 0,-2 0 0,0 0 0,2 0 0,-1 2 0,1-1 0,-1 2 0,1-3 0,-5 0 0,6 0 0,-3 2 0,3-1 0,0 2 0,0-3 0,-3 0 0,2 0 0,-2 2 0,3-1 0,-3 4 0,0-4 0,-1 2 0,-1-1 0,4-1 0,-2 2 0,3-1 0,-3-1 0,3 2 0,-3-1 0,3-1 0,0 2 0,2-3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2T16:19:03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0 466 24575,'10'0'0,"-2"0"0,-2 0 0,0 0 0,0 0 0,0 0 0,0 0 0,0 0 0,0 0 0,0 0 0,0 0 0,0 0 0,0 0 0,0 0 0,0 0 0,0 0 0,0 0 0,0 0 0,0 0 0,3 0 0,-2-3 0,1 2 0,-2-2 0,0 3 0,0 0 0,0 0 0,0 0 0,0-2 0,0 1 0,0-2 0,0 3 0,0-2 0,0 1 0,0-2 0,0 3 0,0-2 0,0 1 0,0-2 0,0 3 0,0-3 0,0 3 0,0-3 0,0 3 0,0 0 0,-2-3 0,1 3 0,-2-3 0,3 0 0,0 2 0,0-1 0,-2-1 0,1 2 0,-2-1 0,3 2 0,-2-3 0,1 2 0,-2-4 0,3 4 0,-2-4 0,1 4 0,-2-2 0,3 1 0,0-2 0,0 1 0,-2-3 0,1 6 0,-2-6 0,3 3 0,0-1 0,-2-1 0,1 4 0,-4-4 0,4 1 0,-2-2 0,3 0 0,0 0 0,0 0 0,0 0 0,0 0 0,0 0 0,-2 0 0,-2-1 0,1 1 0,-2 0 0,4 0 0,-4 0 0,4 3 0,-4-3 0,4 3 0,-4-3 0,4 0 0,-4-1 0,4 1 0,-4 0 0,1 0 0,-2 0 0,3 0 0,0 0 0,1 0 0,-2 0 0,1-1 0,-2 1 0,1 0 0,1 3 0,-2-3 0,1 3 0,-2-3 0,3 0 0,-2 0 0,4-1 0,-4 1 0,4 0 0,-4 0 0,1 0 0,1 3 0,-2-3 0,1 3 0,-2-3 0,3 0 0,-2-1 0,1 1 0,-2 0 0,0 0 0,3 0 0,-2 0 0,1 0 0,-2 0 0,3 0 0,-2-1 0,1 1 0,-2 0 0,3 0 0,-2 0 0,1 3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2T16:19:05.6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24575,'29'7'0,"0"-3"0,11 6 0,-10-9 0,35 13 0,8-12 0,16 5 0,-17-3 0,-6-3 0,-10 11 0,-16-10 0,24 5 0,-47-7 0,21 4 0,-25-3 0,6 3 0,-10-4 0,3 3 0,-6-3 0,3 3 0,0-3 0,0 3 0,3-3 0,0 3 0,6 1 0,-7-3 0,13 3 0,-13-1 0,14-3 0,-11 6 0,4-6 0,1 7 0,-9-6 0,8 3 0,-8-2 0,8-1 0,7 8 0,3-7 0,-3 7 0,-6-8 0,-7 1 0,6 2 0,-4-3 0,4 6 0,-6-7 0,0 6 0,-2-6 0,1 3 0,-2 0 0,3-3 0,6 6 0,-8-3 0,7 0 0,-8 0 0,3 0 0,0 0 0,-3 0 0,3 3 0,-6-6 0,3 3 0,-3-3 0,3 3 0,0 0 0,0 0 0,15 7 0,-12-9 0,12 9 0,-12-10 0,6 7 0,-4-6 0,1 5 0,-3-2 0,-3 2 0,3-3 0,0 0 0,-5-1 0,10 3 0,-9-1 0,16 5 0,-11-5 0,2 2 0,-7-1 0,-2-4 0,0 4 0,0-4 0,0 4 0,0-4 0,0 1 0,0 1 0,0-2 0,0 1 0,0 1 0,3 0 0,-2 1 0,1 1 0,1-4 0,-2 4 0,4-2 0,5 1 0,-3 1 0,6-2 0,-7 3 0,0-2 0,0 1 0,0-2 0,-3 1 0,8 1 0,-9-4 0,6 4 0,-8-4 0,0 1 0,-3 1 0,2-2 0,-1 1 0,2-2 0,-3 3 0,2-2 0,-1 4 0,2-4 0,2 1 0,-1 1 0,2-2 0,-3 4 0,0-4 0,0 4 0,0-4 0,0 4 0,0-2 0,2 3 0,2 0 0,2-2 0,0 1 0,-3-2 0,2 1 0,-1 1 0,-1-2 0,5 3 0,-4-2 0,2 1 0,-3-4 0,-1 4 0,2-2 0,-1 1 0,2 1 0,-4-2 0,4 3 0,-4-2 0,2-2 0,-3 1 0,0-2 0,2 4 0,-1-2 0,2 1 0,-3 1 0,2-2 0,2 1 0,2 1 0,0-2 0,-3 3 0,2 0 0,-4 0 0,4-2 0,-7 1 0,4-4 0,-4 4 0,2-4 0,0 4 0,0-4 0,0 1 0,-3 1 0,2-2 0,-1 4 0,2-4 0,0 1 0,-3 1 0,0-2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2T16:19:13.0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 24575,'-3'9'0,"2"0"0,-1-3 0,2 0 0,0 0 0,0 3 0,0-3 0,0 3 0,0-3 0,0 3 0,2-3 0,-1 6 0,2-6 0,-3 3 0,0 0 0,2-3 0,-1 14 0,4-9 0,-4 6 0,2-5 0,-1-6 0,-1 3 0,2 0 0,-3-3 0,0 3 0,0-3 0,0 0 0,2 0 0,-1 0 0,2 0 0,-3 0 0,0 3 0,0-3 0,0 3 0,0-3 0,2 0 0,-1 0 0,2 0 0,-3 0 0,0 0 0,0 0 0,0 0 0,0 0 0,0 0 0,0 0 0,0 0 0,2 0 0,-1 0 0,2 0 0,-3 0 0,0 0 0,2 3 0,-1-3 0,2 3 0,-3-3 0,0 0 0,0 0 0,2 0 0,-1 0 0,2 0 0,-3 0 0,0 0 0,0 0 0,0 0 0,0 0 0,2-3 0,-1 3 0,2-3 0,-3 3 0,2 0 0,-1 0 0,2 0 0,-3 0 0,2 0 0,-1 0 0,2 0 0,-3 0 0,2 0 0,-1 0 0,2 0 0,-3 0 0,0-3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01.85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955 8522 24575,'12'0'0,"0"0"0,-2 0 0,8 0 0,-8-3 0,15 2 0,-5-5 0,0 5 0,5-7 0,-5 7 0,7-3 0,-7 4 0,4 0 0,-10-3 0,4 2 0,-6-1 0,7 2 0,-6 0 0,11-3 0,-11 2 0,5-1 0,-6 2 0,-3 0 0,2 0 0,-1 0 0,-1 0 0,0 0 0,-3 0 0,0 0 0,2 0 0,2 0 0,2 0 0,0 0 0,0 0 0,18 0 0,-7 0 0,15 0 0,2 0 0,-11 0 0,24 0 0,-30 0 0,15 0 0,-5 0 0,10 0 0,-6 0 0,14 0 0,-28 0 0,16 3 0,-9-2 0,-3 3 0,15-4 0,-19 0 0,28 0 0,-37 0 0,37 0 0,-17 0 0,22 0 0,26 0 0,7 0 0,-20 0 0,21 0 0,-50 0 0,48 0 0,-28 0 0,2 0 0,-23 0 0,-12 0 0,-1 0 0,14 0 0,3 0 0,-1 0 0,-9 0 0,-8 0 0,8 7 0,10-6 0,26 13 0,16-12 0,-23 5 0,15 0 0,-34-6 0,0 9 0,10-9 0,-11 9 0,1-8 0,-3 4 0,-1-6 0,-15 3 0,14-3 0,-13 3 0,-4-3 0,3 0 0,-15 0 0,3 0 0,-6 0 0,6 0 0,-6 0 0,6 0 0,-6 0 0,3 0 0,0 0 0,-3 0 0,6 0 0,-3 0 0,3 0 0,5-3 0,-6 3 0,6-3 0,-8 3 0,9 0 0,-4-3 0,11 3 0,-12-3 0,12 3 0,-5-4 0,20 3 0,-17-3 0,28 4 0,-14-6 0,43-2 0,-17 0 0,17 2 0,-37 6 0,-10-3 0,19 2 0,-32-1 0,31 2 0,-18 0 0,-3 0 0,22 0 0,-9 0 0,-6-3 0,1 2 0,33-1 0,-32-2 0,32 3 0,-33-3 0,-2 4 0,20-7 0,0 0 0,0-1 0,-13 2 0,10-1 0,-23 6 0,9-9 0,1 2 0,-11 3 0,23-9 0,-10 12 0,-7-9 0,3 10 0,-5-8 0,10 2 0,-9-1 0,16 1 0,-29 4 0,18 2 0,-12-3 0,-7 1 0,5 2 0,-12-2 0,11 1 0,-4 1 0,-4-2 0,2 1 0,-3 1 0,-1-2 0,11 3 0,-5-4 0,6 3 0,1-3 0,12 4 0,4 0 0,13-6 0,0 5 0,0-6 0,0 7 0,25 0 0,-32 0 0,15 0 0,-37 0 0,-7 0 0,-2 0 0,-9 0 0,0 0 0,-3 0 0,0 0 0,0 0 0,0 0 0,3 0 0,6 0 0,5 0 0,33 0 0,6 0 0,40-8-931,-30 7-1,4 0 932,-4-8 0,0 0 0,2 7 0,2 1 0,23-8 0,-1-1-1289,-23 8 1,1 1 1288,4-2 0,8-2 0,-7 2 0,0 3 0,-1 0-610,-5 0 0,5 0 1,-6 0 609,-1 0 0,1 0 0,5 0 0,7-1 0,-5 2 0,1 3 0,0 1 0,-6-1 0,4 0 0,-4 1 0,10 5 0,-1 1 0,13 0 0,-3 0-533,-30-2 1,-2 0 532,21 3 0,-1-3 0,-25-4 0,-1-1 406,4 4 1,2 0-407,3-7 0,-4-1 0,16 6 0,11-6 2244,8 0-2244,-51 0 2085,19 0-2085,-28 0 1481,8 0-1481,1 0 711,-3 0-711,-14 0 0,1 0 0,-1 0 0,0 0 0,1 0 0,12-6 0,-9 5 0,23-6 0,-10 7 0,13-6 0,13 5 0,-16-3 0,4 1 0,-4 3 0,2 0-613,22 0 0,0 0 613,-18 0 0,0 0 0,10 0 0,3 0-881,7 0 0,0 0 881,-4 0 0,1 0 0,11 0 0,-3 0 0,-17 0 0,-2 0 0,6 0 0,-1 0-471,-3 0 0,-2 0 471,-6 0 0,0 0 0,10 0 0,0 0 0,2 0 0,3 0 0,0 0 0,5 0 0,-3 0 0,13 0 0,-1 0-685,11 0 1,-5 0 684,-29 0 0,-5 0 0,-8 0 0,1 0 120,11 0 1,0 0-121,-5 0 0,-3 0 0,-4 0 0,-2 0 1344,36 0-1344,9 0 0,-6 0 0,-33 0 0,3 0 0,26 0 0,-3 0 0,6 0 23,-9 0 1,-1 0-24,-3 0 0,-17 0 0,0 0 1308,17 0-1308,-22 0 0,0 0 0,22 0-40,-19 0 1,3 0 39,-1 4 0,0 1 0,-1-5 0,1 2 0,6 6 0,0 2 0,-6-4 0,2-2 0,18 2 0,-1 0 0,-17 3 0,2-1 0,26-7 0,5 0 0,1 7 0,1 2 0,-3-4 0,0 0-600,-6 0 1,-3 0 599,-12-2 0,-4 1 0,-14-1 0,0 0 0,10-3 0,2 0 0,6 3 0,-1 1 0,-9 0 0,0-2 0,11-2 0,-2 1 0,-19 1 0,0 2 0,5 0 0,-1-1 908,34-2-908,-21 2 0,1 0 0,-14-3 0,-2-2-261,4 1 1,0 0 260,5 0 0,-2 0 0,19 0 0,-17 0 0,1 0 0,12 0 0,-14 0 0,0 0 0,18 0 0,-18 0 0,3 0 0,-6 0 0,-1 0 0,3 1 0,-1-2 0,-8-2 0,0 0 0,2 2 0,2 0 0,14-2 0,2 0 0,-8 3 0,2 0-276,25 0 0,-1 0 276,-21 0 0,-4 0 0,2 0 0,0 0 362,-1 0 1,-2 0-363,-12 0 0,0 0 0,5 0 0,0 0 0,33 0 0,-35 0 0,3 0-604,7 0 1,1 0 603,1 0 0,3 0 0,10 0 0,-1 0 0,-11 0 0,-2 0 0,7 0 0,-3 0 0,-16 0 0,0 0 0,8 0 0,3 0 0,5 0 0,3 0 0,15 0 0,2 0 0,2 0 0,-1 0 0,-4 0 0,-3 0 0,-16 0 0,-5 0 0,-10 0 0,-2 0 683,48 0-683,-45 0 1458,12 0-1458,-29 0 722,7 0-722,-4 0 1421,-12 0-1421,-1 0 0,-6-3 0,5 3 0,-5-3 0,6 3 0,-6 0 0,17-4 0,-14 3 0,28-9 0,-27 8 0,7-7 0,-22 9 0,0-3 0,-6 0 0,3 3 0,-3-6 0,0 3 0,3-6 0,-6-7 0,6 2 0,-6-11 0,9-8 0,-7-10 0,10-13 0,-10-13 0,10 10 0,-10-37-1116,12 7 1116,-12 27 0,-1-4-769,3-6 1,0-1 768,-3-2 0,-2 2 0,1 7 0,0 0 0,0-17 0,0 2 0,0 25 0,0 0 0,0-28 0,0 0 0,0 24 0,0 1 0,0-11 0,0-1 0,0 5 0,0 0 0,0-5 0,0-3 0,0-18 0,0 0 0,0 15 0,0-1 0,0-14 0,0 0 0,0 19 0,0 1 0,0 0 0,0 0 0,1 1 0,-2-3 0,-1 6 0,-2-5 0,1 5 0,2-6 0,0 0 0,-2 4 0,-1-3 0,1 10 0,3-16-450,0 13 0,0 0 450,0-13-125,1 28 0,-2 0 125,-5-31 0,5 26 960,-6 0-960,3 1 1521,3 19-1521,-3 5 1019,2 19-1019,1 3 303,-2-3-303,3 6 0,-2-6 0,1 3 0,-5-3 0,6-7 0,-7-1 0,6-7 0,-6 7 0,-1-31 0,-3 11 0,-10-54 0,5 32 0,-4-19 0,6 25 0,-2-14 0,0-2 0,-1-14 0,0 0-657,8 38 0,0-2 657,-1-14 0,0-1 0,1 11 0,0-1 0,-1-15 0,0 2-459,-8-21 459,8-10 0,3 43 0,0 2 0,-1-25 0,4 16 0,0 5 0,-2 15 0,0-34 0,-4 14 0,1 0 0,-6-19 0,14 26 0,-12 0 0,3-27 0,2 40 641,0-8 0,1 0-641,-1 8 0,-6-38 0,6-1 0,-4 19 0,2-32 0,2 48 0,-6-19 491,7 23-491,-8-13 0,8 13 0,-6-9 0,5 9 0,-2 6 0,-1-1 0,3 18 0,-1-18 0,2 15 0,-2-14 0,3 26 0,-2-7 0,2 8 0,3 1 0,-3 0 0,3 0 0,-3 0 0,0 0 0,0 0 0,2 3 0,-1 0 0,4-1 0,-4 1 0,4 0 0,-4 3 0,1-3 0,1 3 0,-3-3 0,3 0 0,-6 0 0,2-3 0,-1 2 0,2-2 0,-3 0 0,2 0 0,-2 0 0,3-3 0,0 3 0,0-3 0,-3 2 0,2-1 0,1 4 0,-2-5 0,7 6 0,-7-3 0,7 3 0,-5 2 0,3 2 0,0-1 0,-3 2 0,3-4 0,-6 1 0,-7-3 0,-4-1 0,-20-9 0,-29-7 0,-20-10-682,40 19 1,-4 1 681,-15-6 0,-2 2 0,4 7 0,-3-1-993,1-4 0,-5-3 1,0 1 992,3 4 0,0 2 0,-1-1 0,-1-2 0,-1-1 0,-2 1 0,-11-1 0,-1 0 0,7 3 0,6 1 0,0 1 0,-15-1 0,-8 1 0,13-1-970,29 3 0,1 0 970,-28 1 0,-12 1 0,14-1-1188,-13-9 1188,26 12 0,-10 1 0,7 1 0,13 0 0,3 0 0,-12 3 0,0 0 0,3 0 0,4 0 0,-17 0 245,7 0 1,0 0-246,0 0 0,8 0 0,3 0 2492,12 0-2492,-23 6 0,-1-4 0,-2 12 0,11-9 0,-2 0 0,9 4 0,0 0 833,-10-3 1,1-1-834,-36 3 0,26-8 1612,4 7-1612,13-6 0,-13 5 0,-17-6 624,-3 0-624,3 0 0,4 0 0,9 1 0,-4-2 0,18-3 0,0 0-623,-24 3 1,-1 0 622,20-8 0,3 0 0,8 7 0,1 1 19,1-3 1,0-1-20,-5 0 0,3 2 0,-23 1 0,10-7 0,-12 9 0,25 0 0,0 0 1248,-11 0-1248,14 8 541,-9-7-541,-10 13 0,1-12 0,9 10 0,4-10 0,2 4 0,-3-6 0,-16 0 0,-1 0 0,23 0 0,-14 0 0,24 0 0,-29 0 0,13 0 0,0 0 0,-13 0 0,-7 8 0,-23-7 0,33 7 0,-26-8 0,46 6 0,-50-4-594,46 5 0,-2 1 594,-7-2 0,0-1 0,1 0 0,0 1 0,2 3 0,0-1 0,-33 2 0,23 0 0,-6 0 0,-7 0 0,-2-1 0,-2 2 0,-1-1-878,-9 1 1,3-1 877,15 0 0,5 1 0,11-2 0,0 1 0,-17 1 0,0-2 0,14-3 0,2-2 0,1 5 0,0-2 0,-9-5 0,1-2 0,6 3 0,3 0-666,-37-3 666,23 4 0,-1 1 0,19-4 0,3 1 0,-3 2 0,-1 1 0,-19-5 0,0 0 0,22 0 0,-2 0 0,-29 0 0,-3 0 0,16-1 0,2 2 0,-11 3 0,4 0 0,-14-2 0,-6 7 0,9-1 0,35-2 0,0-1 0,-38 6 0,-6 12 0,22-11 0,24 0 0,-1 1 0,-39 5 0,34-9 0,-2 1 0,-6 4 0,-2 1 0,-14-4 0,-2 1 0,4 3 0,3 0 0,8-9 0,5 0 0,-35 10 0,11-6 0,-4 7 0,3 0-112,17-8 112,-1 5 0,11-6 0,-23 1 1032,22 4-1032,-5-12 0,-3-1 0,-18 6 631,17-5 1,1-2-632,-4 1 0,-11 0 752,37 0-752,-33 0 0,-7 0-1579,-6 0 1579,29 0 0,1 0 0,-14 0-318,15 0 1,0 0 317,-18 0 0,11 1 0,-2-2 0,17-3 0,0 0 0,-10 3 0,-2 0 0,7-8 0,1 1 0,-6 6 0,-3 1 0,-12-7 0,0 0 0,8 7 0,2 0 0,3-2 0,3-1 0,6-1 0,3 1 0,-23 2 284,-22-7-284,25 3 0,4 5 0,13-12 0,-14 11 0,31-4 0,-26 0 1680,42 4-1680,-30-4 705,-2 2-705,9 3 219,-18-3-219,34 4 0,-23-6 0,23 4 0,-9-4 0,-1 6 0,10-4 0,-9 3 0,12-3 0,1 0 0,-6 3 0,4-3 0,-4 0 0,5 3 0,7-2 0,-18 3 0,15 0 0,-17-4 0,20 3 0,-5-3 0,-8-3 0,3 6 0,-10-5 0,14 6 0,-14-7 0,10 6 0,-48-12 0,42 12 0,-41-6 0,34 1 0,-26 5 0,9-6 0,-9 1 0,32 5 0,-14-6 0,28 3 0,-30 3 0,30-3 0,-40 4 0,36 0 0,-18 0 0,7 0 0,15 0 0,-43 0 0,33 0 0,-33 0 0,23 0 0,-13 0 0,0 0 0,13 0 0,3 0 0,0 0 0,-3 0 0,-13 0 0,-12 0 0,23 0 0,-20 0 0,22 0 0,0 0 0,3 0 0,1 0 0,9 0 0,-10 4 0,1-3 0,9 7 0,-10-7 0,20 6 0,-18-7 0,3 7 0,1-4 0,5 2 0,19-2 0,1-1 0,0-1 0,0 2 0,2-3 0,-1 2 0,-1-1 0,-1 2 0,-2-3 0,-18 0 0,-6 0 0,-45 0 0,-8 0-432,38 0 1,0 0 431,-6 0 0,2 0 0,-34 0 0,-10 0 0,0 0 0,23 0-368,-19 0 368,22 0 0,14 0 0,-7 0 0,23 0 0,0 0 847,-22 0-847,19 0 384,-2 0-384,-16 0 0,11 0 0,-33 0-853,-13 0 853,48 0 0,0 0 0,-38-7 0,7 6 0,25-5 0,-12 6 0,23 0 0,0 0 0,9 0 0,23 0 853,-22 4-853,25-4 0,-8 4 0,7-1 0,-20-2 0,9 1 0,-17 2 0,23-3 0,-34 11 0,36-10 0,-47 9 0,42-10 0,-19 3 0,19-4 0,-5 4 0,12-3 0,-12 3 0,4-4 0,-5 0 0,-1 4 0,7-3 0,-18 3 0,15-4 0,-30 0 0,30 0 0,-29 0 0,29 3 0,-17-2 0,2 3 0,9-4 0,-3 3 0,7-2 0,5 1 0,-1-2 0,3 3 0,6-2 0,2 1 0,-1-2 0,4 0 0,-4 3 0,-4 0 0,1 1 0,0-2 0,-4-2 0,7 3 0,-8-2 0,10 4 0,0-4 0,0 1 0,2 1 0,-1-2 0,1 4 0,-7-2 0,3 3 0,-6 0 0,8-2 0,-3 1 0,3-2 0,-1 3 0,-1-2 0,4 4 0,-5-4 0,3 4 0,0-2 0,-3 0 0,5 0 0,-1 0 0,1 0 0,1-2 0,3 1 0,0-2 0,1 1 0,1 1 0,-5-2 0,3 6 0,-3-2 0,0 4 0,0-4 0,0 4 0,-1-4 0,1 4 0,0-2 0,-1 10 0,0-6 0,-1 12 0,0-5 0,1 0 0,-2 5 0,3-11 0,1 4 0,-2 0 0,2 2 0,0 0 0,-2 5 0,3 1 0,-4-5 0,5 3 0,-2-12 0,4-3 0,-2 9 0,1-7 0,1 7 0,-5-6 0,6 0 0,-7 6 0,6 2 0,-7 7 0,7-10 0,-7 7 0,0 20 0,-2 14 0,-3 1 0,2 5 0,6-34 0,-8 23 0,4 3 0,1-17 0,-6 26 0,12-29 0,-4 20 0,6 13 0,0-10 0,0 22 0,0-35 0,0 18 0,0-21 0,0 0 0,0-3 0,0-1 0,0-9 0,0 22 0,0-22 0,0 23 0,0-23 0,0 9 0,0 1 0,4-11 0,-3 11 0,3-8 0,-4-5 0,2-1 0,-1-1 0,2-5 0,-3 6 0,6 14 0,-5-11 0,6 11 0,-5-20 0,-1 31 0,2-11 0,3 29 0,3 0 0,5 15 0,-5-22 0,-2 29 0,1-19 0,-6-9 0,2-11 0,1 1-527,3 23 527,-7-19 0,0 1 0,8 31 0,-9 6 0,0-22 0,0-1 0,0-3 0,0 1 0,0 14 0,0-22 0,0 15 0,-4-47 0,3 23 527,-7-24-527,7 11 0,-3-14 0,0 1 0,3-7 0,-3-2 0,0 1 0,3-6 0,-3 6 0,2-10 0,1 2 0,-2 10 0,3-6 0,0 16 0,-2-18 0,1 12 0,-2-14 0,3 13 0,0-13 0,0 14 0,0-5 0,0 6 0,0 1 0,0 11 0,0-9 0,0 9 0,4-11 0,-3 12 0,3-9 0,0 10 0,-3-1 0,7-9 0,-7 22 0,3-9 0,3 26 0,-5-29 0,6 38 0,-8-27 0,0 2 0,7 45-336,-6-28 0,0-3 336,7 5 0,-8-3 0,0-32 0,0 1 0,0-5 0,0-10 0,0 15 672,0-24-672,0 4 0,0-6 0,0 6 0,0-4 0,0 2 0,0-2 0,4 2 0,-3 1 0,5 1 0,-5 0 0,1-4 0,-2 11 0,4-5 0,-3 19 0,3-9 0,-4 23 0,0-11 0,0 14 0,0 14 0,0 27 0,0-32 0,0 13 0,0-52 0,0-8 0,0 6 0,0-13 0,0 7 0,0-6 0,0 7 0,0-6 0,0 12 0,0 11 0,-6 7 0,4 16 0,-4-3 0,6-13 0,-4-4 0,3 1 0,-3-20 0,4 31 0,0-30 0,0 18 0,0-13 0,0 1 0,0-1 0,0-6 0,0 5 0,-4 7 0,3-9 0,-3 7 0,4-12 0,0-4 0,0 4 0,0-6 0,0 0 0,0-2 0,0 1 0,0-2 0,0 10 0,0-3 0,0 1 0,0-6 0,0-2 0,0-3 0,0 5 0,0-4 0,3 2 0,-2-3 0,1 2 0,1-1 0,-2 4 0,4-7 0,-4 7 0,4-7 0,-4 7 0,7-1 0,-7-1 0,7 2 0,-5-4 0,3 2 0,0-3 0,0 2 0,-2-1 0,4 2 0,-4-3 0,4 0 0,-2 2 0,0-1 0,0 4 0,0-4 0,0 2 0,3-6 0,-2 2 0,1-1 0,-2 2 0,0-3 0,0 2 0,0-1 0,0 2 0,3 0 0,-2 0 0,7 2 0,-4 2 0,4-1 0,-2 0 0,7-2 0,-6-1 0,12 3 0,-14-3 0,7-1 0,-2 1 0,-3-2 0,12 0 0,-11 2 0,4-6 0,-6 6 0,0-3 0,12 4 0,-3-3 0,11 4 0,-6-3 0,1 0 0,-7-2 0,-2 0 0,-9-2 0,0 1 0,-3-2 0,0 0 0,3 0 0,-3 0 0,3 0 0,0 0 0,0 3 0,0-2 0,3 1 0,-6-2 0,3 0 0,-3 0 0,0 0 0,0 3 0,0-2 0,0 1 0,3 1 0,7-2 0,-6 4 0,8-4 0,-11 1 0,2-2 0,-6 3 0,2-2 0,-1 1 0,2-2 0,0 0 0,0 0 0,0 0 0,0 0 0,2 0 0,8 4 0,4-3 0,0 6 0,-2-7 0,-6 3 0,-2-3 0,-2 3 0,-2-3 0,-2 3 0,-2-3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20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747 223 24575,'-9'0'0,"-3"0"0,3 0 0,-1 0 0,-1 0 0,4 0 0,-4 0 0,1 0 0,1 0 0,-3 3 0,6-3 0,-3 3 0,3-3 0,0 0 0,-1 0 0,1 3 0,-2-3 0,1 3 0,-2 0 0,-13 0 0,9 0 0,-13 3 0,17-6 0,-9 3 0,7 0 0,-5-3 0,5 6 0,1-6 0,-2 3 0,2-3 0,-1 3 0,2-3 0,-4 3 0,4 0 0,-2-3 0,1 6 0,1-6 0,-3 6 0,5-6 0,-4 6 0,4-3 0,-4 0 0,4 3 0,-4-6 0,1 6 0,-2-3 0,2 0 0,2 3 0,2-6 0,-1 6 0,1-6 0,3 6 0,-3-6 0,3 5 0,-3-4 0,0 4 0,0-1 0,0 2 0,0 0 0,-1 0 0,1 0 0,0-3 0,0 5 0,0-4 0,0 5 0,0-3 0,2 2 0,-1-1 0,1 4 0,-2-1 0,0 2 0,0 0 0,3-3 0,-3 2 0,2 5 0,-3-2 0,3 4 0,-2-6 0,6 0 0,-7 7 0,6-6 0,-6 6 0,4-2 0,-1-4 0,2 5 0,2 0 0,-3-4 0,2 10 0,-1-10 0,2 4 0,0 1 0,-3-6 0,2 12 0,-2-11 0,0 11 0,2-5 0,-3 19 0,4-9 0,0 10 0,0-14 0,-3 19 0,2-14 0,-2 14 0,3-19 0,0 14 0,0-11 0,-3 11 0,2-14 0,-3 1 0,4-7 0,0 5 0,-3-12 0,2 17 0,-4-15 0,4 9 0,-2-12 0,3 0 0,0 0 0,-4 6 0,3-7 0,-3 7 0,4-9 0,0 3 0,0 0 0,0 7 0,0-6 0,0 12 0,0-11 0,0 16 0,0-15 0,0 15 0,0-16 0,0 11 0,0-15 0,7 28 0,-6-24 0,5 24 0,-6-18 0,4 6 0,-3 1 0,3-1 0,0 1 0,-3 4 0,3-9 0,-4 8 0,0-10 0,3 0 0,-3 5 0,3-5 0,-3 0 0,0 5 0,0-5 0,0 6 0,0 0 0,0 13 0,0-10 0,0 9 0,0-12 0,0 1 0,0-7 0,0-2 0,0-6 0,0 0 0,0 0 0,0 7 0,0-6 0,0 6 0,0-7 0,0 0 0,0 0 0,3 9 0,0-7 0,0 14 0,4-8 0,-6 0 0,7 4 0,-5-10 0,2 11 0,1-5 0,-5 0 0,7 5 0,-7-12 0,6 6 0,-7-1 0,7 7 0,-6-3 0,3 1 0,-4-11 0,0 0 0,4 7 0,-3-6 0,3 12 0,-4-5 0,0 0 0,0 5 0,0-14 0,3 19 0,-2-18 0,3 18 0,-1-16 0,-2 4 0,1-6 0,-2 0 0,3 0 0,-2-3 0,1 3 0,-2 3 0,0 5 0,0 7 0,0-10 0,0 7 0,0 7 0,0-11 0,0 18 0,0-16 0,0 6 0,0-5 0,0 1 0,0-13 0,0 7 0,0-8 0,0 1 0,3-2 0,-2 1 0,1 1 0,-2-2 0,3 9 0,-2-5 0,1 11 0,-2-11 0,0 12 0,7 8 0,-2-3 0,2 23 0,1-24 0,-7 4 0,9 5 0,-5-14 0,3 6 0,-4-6 0,-2-7 0,-1 9 0,2-10 0,-3 2 0,0-12 0,0 3 0,0-3 0,0 3 0,0-3 0,0 3 0,0-3 0,0 0 0,0 0 0,0 0 0,0 0 0,0 0 0,-3 3 0,2 0 0,-4 0 0,4 3 0,-4-3 0,4 3 0,-5 0 0,6 0 0,-6-3 0,6 3 0,-7 3 0,3-4 0,-4 25 0,1-22 0,-1 23 0,1-24 0,-4 25 0,4-21 0,-3 21 0,6-18 0,-3 0 0,7-1 0,-7-1 0,6-7 0,-3 7 0,0-3 0,3-1 0,-3 4 0,0 6 0,-1-3 0,0 5 0,1-8 0,4-6 0,0 0 0,0 0 0,-2 0 0,1 0 0,-2 7 0,3-6 0,0 6 0,0-7 0,0 19 0,0 4 0,0 21 0,0-15 0,0-1 0,0-1 0,0-15 0,0 14 0,0-25 0,0 3 0,0-5 0,0-1 0,0 2 0,0 5 0,0-4 0,0 2 0,0-6 0,0-3 0,0 2 0,0-1 0,0 2 0,0-3 0,3 0 0,-3 0 0,6 0 0,-3 0 0,3 2 0,0-1 0,0 4 0,3-4 0,-3 2 0,3-3 0,0 0 0,0 0 0,3 0 0,0 0 0,0 0 0,7-3 0,1 3 0,0-2 0,4 5 0,-4-2 0,7 2 0,-1-4 0,1 2 0,-1-6 0,14 10 0,-11-10 0,11 5 0,-1 1 0,4-6 0,0 9 0,-3-9 0,-1 3 0,16 2 0,4 2 0,-5 0 0,-14-2 0,-14-2 0,-8-3 0,6 3 0,-7 0 0,3-3 0,-2 3 0,1-4 0,-6 0 0,12 0 0,-11 0 0,4 0 0,1 0 0,1 0 0,0 0 0,10 0 0,-9 0 0,11 3 0,-6-2 0,1 3 0,-1 0 0,-6-3 0,5 3 0,-11-4 0,1 0 0,2 0 0,-9 0 0,9 0 0,-11 0 0,6 3 0,3-3 0,-4 3 0,7-3 0,-2 0 0,4 0 0,0 0 0,-2 0 0,26 6 0,-18-4 0,38 4 0,-34-6 0,9 0 0,1 0 0,-10 0 0,9 0 0,-12 0 0,-1 4 0,14-3 0,-11 3 0,49 2 0,-29-4 0,32 4 0,1-6 0,-6 0 0,9 0 0,-2 0-769,2 0 769,-34 0 0,0 0 0,0 0 0,0 0 0,48 0 0,0 0 0,-11 0 0,-26 0 0,1 0 0,-10-4 0,0-1 0,5 4 0,-1 0 0,28-8 0,11 1 0,-39 3 0,0-1 0,38-11 0,-33 12 0,-4 0 0,1-7 0,-3 10 0,-3-4 0,3-2 0,3 6 0,10-5 0,-13 0 0,0 6 769,0-12-769,-1 12 0,0-6 0,-13 3 0,10 4 0,-22-4 0,23-3 0,-23 6 0,22-6 0,-9 1 0,0 5 0,10-12 0,-11 12 0,1-6 0,10 7 0,1-4 0,5 3 0,-4-6 0,-2-1 0,-24 3 0,4-2 0,-14 5 0,-1 1 0,2-2 0,20-3 0,-11 5 0,11-10 0,-14 10 0,1-3 0,26-3 0,-20 5 0,44-6 0,-53 8 0,38 0 0,-2 0 0,-11 0 0,11 0 0,4 0 0,-43 0 0,56 0 0,-44 0 0,10 0 0,10 0 0,1 0 0,-8 0 0,19 0 0,-36 0 0,4 0 0,-8 0 0,-11 0 0,4 0 0,1 0 0,-8 0 0,13 0 0,-13 0 0,7 0 0,0 0 0,8-2 0,2 1 0,3-2 0,22 3 0,-20 0 0,20 0 0,-36 0 0,7 0 0,7 0 0,-2 0 0,11 0 0,-1 0 0,-9 0 0,10 0 0,-20 0 0,18 0 0,-3 0 0,7 0 0,-4 0 0,-11 0 0,-1 0 0,-6 0 0,5 0 0,-5 0 0,-3 3 0,8-3 0,-15 3 0,28-3 0,-3 4 0,8-3 0,-5 3 0,-11-4 0,-7 0 0,-2 0 0,-6 0 0,0 0 0,0 0 0,0 0 0,0 0 0,0 0 0,0 0 0,6 0 0,2-4 0,7 3 0,5-6 0,-5 3 0,5-4 0,-6-1 0,-6 1 0,-1 1 0,-7 1 0,0 0 0,6-5 0,-4 3 0,4-6 0,-8 7 0,1-4 0,-2 4 0,1-7 0,1 4 0,-3-11 0,1 7 0,-1-11 0,-1 11 0,1-11 0,-2 12 0,-1-6 0,5 1 0,-4-3 0,3 1 0,2-7 0,-7 12 0,3-6 0,-2 9 0,-4 0 0,4 0 0,-1 0 0,2 0 0,-3-1 0,0 4 0,-1-2 0,2 1 0,-1-8 0,2 4 0,-4-11 0,4 11 0,-4-11 0,6 5 0,-4-12 0,6 4 0,-6-17 0,7 2 0,-8 7 0,4-2 0,0 4 0,-4-8 0,8-1 0,-9 3 0,3 0 0,0 10 0,-3-21 0,9 8 0,-8-11 0,4 11 0,0-10 0,-5 23 0,6-23 0,-1 10 0,-5-13 0,6 0 0,-7 0 0,0 13 0,0-10 0,0 10 0,0-24 0,0 8 0,0-9 0,0 12 0,-7 0 0,6-14 0,-12 11 0,5-10 0,-3 26 0,3-10 0,1 23 0,-1-23 0,-3 10 0,-4-13 0,4 13 0,0 4 0,2 0 0,-3-3 0,3 0 0,2 3 0,-3-1 0,4 10 0,-1-10 0,-3 1 0,8-4 0,-8 0 0,3-10 0,1 10 0,-8-12 0,12 13 0,-12-10 0,8 23 0,-7-24 0,7 10 0,-6-13 0,6 13 0,-7-10 0,1 10 0,-2-13 0,0 0 0,2 13 0,1 3 0,0 1 0,1 9 0,-1-35 0,2 32 0,0-18 0,0 24 0,0 1 0,-2-14 0,3 17 0,-3-15 0,7 18 0,-2 0 0,1-5 0,-1 11 0,1-5 0,2 10 0,1-3 0,-2 3 0,1-1 0,-3-1 0,6 4 0,-3-2 0,0 3 0,3 0 0,-6 0 0,6-3 0,-6 3 0,5-3 0,-4-3 0,2 2 0,-3-2 0,2 3 0,-1 0 0,1 0 0,1 0 0,-3-3 0,6 5 0,-6-4 0,6 4 0,-6-4 0,6 1 0,-6 1 0,3 0 0,-1 3 0,-1-3 0,4 2 0,-4-4 0,4 4 0,-4-2 0,4 0 0,-4 3 0,4-6 0,-5 5 0,6-4 0,-6 4 0,6-2 0,-6 3 0,5 0 0,-4-3 0,4 3 0,-1-3 0,-1 5 0,0-1 0,-1 2 0,-1-4 0,4 1 0,-4 0 0,1 0 0,1 0 0,-3 3 0,6-3 0,-6 3 0,3-3 0,-3 0 0,0-3 0,0 2 0,-1-2 0,1 3 0,-2 0 0,-2 0 0,-2 0 0,0-3 0,0 2 0,0-2 0,-1 3 0,1 0 0,0-3 0,0 3 0,0-3 0,0 5 0,2-1 0,2 4 0,2-4 0,-3 4 0,2-4 0,-4 4 0,1-4 0,1 4 0,0-4 0,0 1 0,-12-3 0,6 3 0,-9-3 0,12 4 0,-7 0 0,6-3 0,-12 5 0,11-4 0,-11 4 0,11-4 0,-4 4 0,-1-5 0,-1 1 0,-6-4 0,0 1 0,0 4 0,9 1 0,-7-1 0,13 0 0,-14 0 0,14-2 0,-13 5 0,15-1 0,-8-1 0,7 2 0,-2-4 0,0 4 0,0-2 0,0 1 0,-7 1 0,-6-4 0,3 4 0,-2-5 0,6 6 0,7-6 0,-7 6 0,2-3 0,2 3 0,-4-3 0,6 3 0,-1-3 0,1 3 0,-12-4 0,3 3 0,-11-3 0,5 4 0,10 0 0,-7 0 0,6 0 0,-2 0 0,-5 0 0,5-4 0,-6 3 0,5-3 0,-3 4 0,10 0 0,-5 0 0,1 0 0,-14 0 0,2 0 0,-8 0 0,18 0 0,1 0 0,1 0 0,4 0 0,-11-4 0,12 3 0,-6-3 0,7 4 0,-7 0 0,6 0 0,-25-6 0,11 4 0,-13-4 0,17 3 0,5 3 0,-1-3 0,5 3 0,-1 0 0,3-3 0,3 3 0,-3-3 0,0 3 0,-1 0 0,-4-3 0,3 3 0,-3-3 0,5 3 0,0 0 0,0 0 0,-1 0 0,1 0 0,0 0 0,0 0 0,0 0 0,0 0 0,-7-4 0,-1 3 0,-6-3 0,-1 4 0,-5 0 0,13 0 0,-10 0 0,18 0 0,-8 0 0,1 0 0,4 0 0,-2 0 0,-2 0 0,1 0 0,-3 0 0,-5 0 0,5 0 0,-7 0 0,-11 0 0,15 0 0,-14 0 0,17 0 0,-7 0 0,1 0 0,-1 0 0,-12 0 0,9-4 0,-10 3 0,-13-3 0,7 4 0,-13-4 0,-2 0 0,-8 2 0,7-1 0,3-1 0,13 0 0,-33 3 0,32-3 0,-35-4 0,23 6 0,9-5 0,12 7 0,5-6 0,3 4 0,-10-4 0,20 3 0,-5 2 0,5-1 0,0 2 0,-5-4 0,6 3 0,-7-7 0,6 7 0,-4-3 0,3 0 0,4 3 0,-20-3 0,16 0 0,-19 3 0,0-9 0,-2 8 0,-15-10 0,-6 3 0,-7-1 0,13 0 0,-1 1-454,-13-1 1,-1 0 453,9 1 0,4 1 0,-30-3 0,31 2 0,1-1 0,-19-5 0,-3 5 0,36 0 0,-13 9 0,13-6 0,9 5 0,10 1 907,14-4-907,-4 4 0,7-2 0,1 3 0,-2 0 0,1 0 0,-5 0 0,6 0 0,-3 0 0,0 0 0,2 0 0,-2 0 0,1 0 0,-2 0 0,-2 0 0,3 0 0,-3 0 0,0 0 0,2 0 0,-4 0 0,7 0 0,-2 0 0,0 0 0,0 0 0,-3 0 0,0 3 0,0-2 0,-7 1 0,-1 2 0,-6-3 0,0 7 0,1-7 0,-2 7 0,1-7 0,-14 9 0,-3-3 0,6 1 0,-14 5 0,28-8 0,-17 6 0,14-6 0,-14 5 0,-3-2 0,-5 4 0,7-1 0,9-3 0,5-3 0,1 3 0,-1-7 0,1 7 0,-1-3 0,10 0 0,-8-2 0,14 0 0,-14-2 0,12 4 0,-12 0 0,11-2 0,-24 7 0,9-8 0,-25 10 0,28-10 0,-12 8 0,21-9 0,-9 7 0,5-7 0,-4 3 0,14-2 0,-13-1 0,16 2 0,-10-1 0,3-1 0,2 2 0,-5-1 0,9-1 0,-3 2 0,3-1 0,-3-1 0,0 2 0,-1-3 0,1 2 0,0-1 0,0 2 0,0-1 0,0-1 0,2 2 0,2-3 0,-1 0 0,-1 0 0,-2 0 0,0 0 0,0 2 0,0-1 0,-7 2 0,-1-3 0,-6 0 0,-1 0 0,-13 0 0,-3 0 0,1 0 0,8 0 0,16 0 0,8 0 0,1 0 0,3 0 0,0 0 0,0 0 0,0 0 0,0 2 0,-3-1 0,0 4 0,2-4 0,2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36.0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410 37 24575,'-9'-3'0,"0"-3"0,0 6 0,2-6 0,-4 3 0,1 0 0,-2-3 0,-6 5 0,4-4 0,-2 4 0,7-1 0,3 2 0,0 0 0,0 0 0,0 0 0,-3 0 0,2 0 0,-2 0 0,-2 2 0,4 2 0,-5 2 0,6-3 0,0 2 0,-14 12 0,11-8 0,-11 13 0,14-15 0,-1 11 0,0-10 0,0 10 0,1-9 0,0 0 0,-1 0 0,0 6 0,-2-7 0,4 7 0,-3-6 0,4 0 0,-5 3 0,3 0 0,-3 0 0,0 0 0,2 0 0,1 0 0,1-2 0,1 1 0,1-4 0,0 1 0,1-2 0,1 0 0,-2 0 0,3 0 0,0 0 0,0 0 0,0 0 0,0 0 0,0 3 0,0-2 0,0 1 0,0 1 0,0 0 0,0 3 0,3 0 0,-2 0 0,1 0 0,1 0 0,-2 0 0,4-2 0,-4 4 0,4-7 0,-2 4 0,1-5 0,1 0 0,-4 0 0,4 0 0,-4 0 0,4 0 0,-4 0 0,4-2 0,-2 1 0,3-2 0,-2 3 0,1 0 0,-2-2 0,3 1 0,-2-2 0,1 1 0,-4 1 0,4-2 0,-4 3 0,4-2 0,-4 1 0,4-2 0,-2 1 0,0 1 0,3-4 0,-3 4 0,0-2 0,3 1 0,-3 1 0,3-4 0,-3 4 0,3-4 0,-3 1 0,0 1 0,3-2 0,-6 4 0,6-4 0,0 4 0,3-4 0,6 4 0,-3-2 0,0 1 0,-3-2 0,-3 1 0,0-2 0,0 1 0,-3 1 0,3-2 0,-3 1 0,3-2 0,3 3 0,7-2 0,-3 4 0,12-4 0,-5 5 0,0-5 0,-2 6 0,-6-7 0,-2 3 0,-2 0 0,-2-3 0,0 3 0,0-3 0,0 0 0,0 0 0,0 0 0,0 0 0,0 3 0,3-3 0,-2 3 0,4-3 0,-4 0 0,1 0 0,-2 0 0,0 0 0,0-3 0,0 3 0,0 2 0,2 11 0,1 1 0,-2 2 0,2-10 0,-6-4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3T19:56:38.33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13 24575,'-6'-7'0,"0"2"0,0 5 0,0 0 0,0 0 0,-1 0 0,1 0 0,0 0 0,0 2 0,0-1 0,-3 4 0,2-1 0,-4 2 0,4 0 0,-2 0 0,3 0 0,3 0 0,-3 0 0,3 0 0,0 0 0,-3 0 0,3 2 0,-3 2 0,2-1 0,-1 0 0,4-1 0,-4-1 0,4 4 0,-4-1 0,4-1 0,-2 2 0,1-4 0,1 4 0,-2-4 0,3 2 0,0-1 0,0 2 0,-3 2 0,3 0 0,-3 0 0,3-3 0,0 0 0,0-1 0,0-1 0,0 4 0,0-4 0,0 2 0,0-3 0,0 0 0,3 0 0,-3 0 0,6-3 0,-3 2 0,3-4 0,3 4 0,-3-1 0,6 2 0,-6 0 0,3-3 0,-3 2 0,3-4 0,-3 4 0,3-4 0,-3 2 0,3-1 0,-3-1 0,6 2 0,-6-3 0,3 0 0,0 0 0,0 0 0,3 0 0,-3 0 0,3 0 0,-6 0 0,6 0 0,-6 0 0,3 0 0,-3 0 0,0 0 0,3 0 0,-3-3 0,8-1 0,-4-2 0,2 3 0,-3-3 0,0 6 0,0-6 0,0 3 0,3-3 0,-6 0 0,3 0 0,-3-1 0,0 1 0,0 0 0,-3 0 0,3 0 0,-3 0 0,0 0 0,3 0 0,-6 0 0,3-1 0,0 1 0,-3 0 0,3 0 0,-3 0 0,3 0 0,-3 0 0,3 0 0,-3 0 0,0-1 0,0 1 0,0 0 0,0-3 0,0 0 0,0 0 0,0 0 0,0 3 0,0 0 0,0-1 0,0 1 0,-3 0 0,3 0 0,-6 0 0,5 0 0,-4 2 0,4-1 0,-4 2 0,1-4 0,-2 1 0,0 3 0,0-2 0,0 1 0,-3-2 0,2 0 0,-1 3 0,2-3 0,-1 3 0,-1-1 0,1-1 0,-2 4 0,3-2 0,0 3 0,-3 0 0,2 0 0,-1 0 0,1 0 0,1 0 0,0 0 0,0 0 0,3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9/13/20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6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93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2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0600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557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022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27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40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6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99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8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6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19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3FE42E8-8B57-452D-A122-4DCE9AC771EF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A picture containing computer, food&#10;&#10;Description automatically generated">
            <a:extLst>
              <a:ext uri="{FF2B5EF4-FFF2-40B4-BE49-F238E27FC236}">
                <a16:creationId xmlns:a16="http://schemas.microsoft.com/office/drawing/2014/main" id="{6D490AB8-14F2-3E4D-A0AF-7BCAA850784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alphaModFix amt="20000"/>
          </a:blip>
          <a:stretch>
            <a:fillRect/>
          </a:stretch>
        </p:blipFill>
        <p:spPr>
          <a:xfrm>
            <a:off x="1158129" y="1443135"/>
            <a:ext cx="8773124" cy="52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5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9" Type="http://schemas.openxmlformats.org/officeDocument/2006/relationships/customXml" Target="../ink/ink24.xml"/><Relationship Id="rId21" Type="http://schemas.openxmlformats.org/officeDocument/2006/relationships/customXml" Target="../ink/ink15.xml"/><Relationship Id="rId34" Type="http://schemas.openxmlformats.org/officeDocument/2006/relationships/image" Target="../media/image50.png"/><Relationship Id="rId42" Type="http://schemas.openxmlformats.org/officeDocument/2006/relationships/image" Target="../media/image54.png"/><Relationship Id="rId7" Type="http://schemas.openxmlformats.org/officeDocument/2006/relationships/customXml" Target="../ink/ink8.xm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0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23.xml"/><Relationship Id="rId40" Type="http://schemas.openxmlformats.org/officeDocument/2006/relationships/image" Target="../media/image53.png"/><Relationship Id="rId45" Type="http://schemas.openxmlformats.org/officeDocument/2006/relationships/customXml" Target="../ink/ink27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customXml" Target="../ink/ink9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8.xml"/><Relationship Id="rId30" Type="http://schemas.openxmlformats.org/officeDocument/2006/relationships/image" Target="../media/image48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8" Type="http://schemas.openxmlformats.org/officeDocument/2006/relationships/image" Target="../media/image37.png"/><Relationship Id="rId3" Type="http://schemas.openxmlformats.org/officeDocument/2006/relationships/customXml" Target="../ink/ink6.xml"/><Relationship Id="rId12" Type="http://schemas.openxmlformats.org/officeDocument/2006/relationships/image" Target="../media/image39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20" Type="http://schemas.openxmlformats.org/officeDocument/2006/relationships/image" Target="../media/image43.png"/><Relationship Id="rId41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Shahrifat.Bhuiyan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4B4B35-5E2F-4888-958B-D5A4E13E9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22D26-9B21-F748-A3C5-A093B015E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3257859"/>
            <a:ext cx="5061098" cy="1671509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Python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EF1FB6-F273-8741-B77C-7BE505D2B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886378"/>
            <a:ext cx="4795284" cy="1365566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Innovation Masters</a:t>
            </a:r>
          </a:p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rgbClr val="FFFFFF"/>
                </a:solidFill>
              </a:rPr>
              <a:t>Day 2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3C689AE-7E3B-634F-AF97-30055297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329" y="-125443"/>
            <a:ext cx="4408676" cy="44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0D9C-DC26-4E4B-A9F7-867C4563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do a simple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D5ED-D936-F34A-8545-D678C68E1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want to find the area of these shapes with listed dimensions:</a:t>
            </a:r>
          </a:p>
          <a:p>
            <a:pPr marL="0" indent="0">
              <a:buNone/>
            </a:pPr>
            <a:endParaRPr lang="en-US" sz="2800" dirty="0"/>
          </a:p>
          <a:p>
            <a:pPr fontAlgn="base"/>
            <a:r>
              <a:rPr lang="en-US" sz="2800" dirty="0"/>
              <a:t>Rectangle- length of 4 cm and width of 6 cm</a:t>
            </a:r>
          </a:p>
          <a:p>
            <a:pPr fontAlgn="base"/>
            <a:r>
              <a:rPr lang="en-US" sz="2800" dirty="0"/>
              <a:t>Triangle- base of 3 cm and height of 6 cm</a:t>
            </a:r>
          </a:p>
          <a:p>
            <a:pPr fontAlgn="base"/>
            <a:r>
              <a:rPr lang="en-US" sz="2800" dirty="0"/>
              <a:t>Volume of a cuboid- of your selected dimensions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9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563F-D0A1-324E-B8E3-7AB35A55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Geometric formulas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4827-87F9-4C41-B5B5-479BEEA5B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Area:</a:t>
            </a:r>
            <a:endParaRPr lang="en-US" sz="2800" dirty="0"/>
          </a:p>
          <a:p>
            <a:r>
              <a:rPr lang="en-US" sz="2800" dirty="0"/>
              <a:t>Rectangle- L * W         Triangle- ½ * B * H</a:t>
            </a:r>
          </a:p>
          <a:p>
            <a:r>
              <a:rPr lang="en-US" sz="2800" dirty="0"/>
              <a:t>Perimeter of a rectangle- 2L + 2W</a:t>
            </a:r>
          </a:p>
          <a:p>
            <a:r>
              <a:rPr lang="en-US" sz="2800" dirty="0"/>
              <a:t>Volume of cuboid- L * B * H</a:t>
            </a:r>
          </a:p>
          <a:p>
            <a:r>
              <a:rPr lang="en-US" sz="2800" dirty="0"/>
              <a:t>Surface Area of cuboid- 2LH +2LB+2HB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3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CF9-8A62-0F4C-8427-4A097B72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How can we generalize to have an equation?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A69A-FF19-5B46-9E6E-8357C3A2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en-US" sz="2400" dirty="0"/>
              <a:t>We use variables.</a:t>
            </a:r>
          </a:p>
          <a:p>
            <a:r>
              <a:rPr lang="en-US" sz="2400" dirty="0"/>
              <a:t>Variables are any placeholders that hold some value or data.</a:t>
            </a:r>
          </a:p>
          <a:p>
            <a:r>
              <a:rPr lang="en-US" sz="2400" dirty="0"/>
              <a:t>They have 3 components:</a:t>
            </a:r>
          </a:p>
          <a:p>
            <a:pPr lvl="1" fontAlgn="base"/>
            <a:r>
              <a:rPr lang="en-US" sz="2400" dirty="0"/>
              <a:t>Name</a:t>
            </a:r>
          </a:p>
          <a:p>
            <a:pPr lvl="1" fontAlgn="base"/>
            <a:r>
              <a:rPr lang="en-US" sz="2400" dirty="0"/>
              <a:t>Data (something it holds)</a:t>
            </a:r>
          </a:p>
          <a:p>
            <a:pPr lvl="1" fontAlgn="base"/>
            <a:r>
              <a:rPr lang="en-US" sz="2400" dirty="0"/>
              <a:t>Type (what kind of data it stores)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1F7E4252-2F8C-4EA5-8B25-80F4D86EE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AE682A4-5C0C-437A-88CB-93903D449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4139" y="0"/>
            <a:ext cx="463828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BCB0AB8E-3445-441A-B43E-CED27841E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06400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DA961C-0A33-6B4B-93E0-E7806A00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36" y="790811"/>
            <a:ext cx="5181364" cy="5181364"/>
          </a:xfrm>
          <a:prstGeom prst="rect">
            <a:avLst/>
          </a:prstGeom>
          <a:effectLst/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60202AA6-BAFE-417F-904D-4F7027D36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53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5782-6BA1-7B41-B382-FB5F65C0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make/instantiate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F213-E0FC-E34A-97F2-40880EB0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demoVariable = 5</a:t>
            </a:r>
          </a:p>
          <a:p>
            <a:pPr marL="0" indent="0">
              <a:buNone/>
            </a:pPr>
            <a:r>
              <a:rPr lang="en-US" sz="2800" dirty="0"/>
              <a:t>       Name       Assign           Data</a:t>
            </a:r>
          </a:p>
          <a:p>
            <a:r>
              <a:rPr lang="en-US" sz="2800" dirty="0"/>
              <a:t>Type will be discussed in later classes</a:t>
            </a:r>
          </a:p>
          <a:p>
            <a:r>
              <a:rPr lang="en-US" sz="2800" dirty="0"/>
              <a:t>Now you can repeatedly use this variable and modify its value.</a:t>
            </a:r>
          </a:p>
          <a:p>
            <a:r>
              <a:rPr lang="en-US" sz="2800" dirty="0"/>
              <a:t>Use variables in previous problem.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3F0356-2FC5-7A40-A1B0-FD3A8BB3DC0E}"/>
              </a:ext>
            </a:extLst>
          </p:cNvPr>
          <p:cNvGrpSpPr/>
          <p:nvPr/>
        </p:nvGrpSpPr>
        <p:grpSpPr>
          <a:xfrm>
            <a:off x="1638678" y="2541851"/>
            <a:ext cx="2213280" cy="199800"/>
            <a:chOff x="1638678" y="2541851"/>
            <a:chExt cx="221328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E2C8FAC-325C-D944-B520-41BEAD3D5F5F}"/>
                    </a:ext>
                  </a:extLst>
                </p14:cNvPr>
                <p14:cNvContentPartPr/>
                <p14:nvPr/>
              </p14:nvContentPartPr>
              <p14:xfrm>
                <a:off x="1638678" y="2541851"/>
                <a:ext cx="2213280" cy="38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E2C8FAC-325C-D944-B520-41BEAD3D5F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1038" y="2523851"/>
                  <a:ext cx="2248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BF86AC-2865-7148-907A-AD240FF042DA}"/>
                    </a:ext>
                  </a:extLst>
                </p14:cNvPr>
                <p14:cNvContentPartPr/>
                <p14:nvPr/>
              </p14:nvContentPartPr>
              <p14:xfrm>
                <a:off x="2671518" y="2591171"/>
                <a:ext cx="67320" cy="150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BF86AC-2865-7148-907A-AD240FF042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53518" y="2573531"/>
                  <a:ext cx="10296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5F3188-8A6A-C94F-82DA-1909C757B7C2}"/>
              </a:ext>
            </a:extLst>
          </p:cNvPr>
          <p:cNvGrpSpPr/>
          <p:nvPr/>
        </p:nvGrpSpPr>
        <p:grpSpPr>
          <a:xfrm>
            <a:off x="4583118" y="2378771"/>
            <a:ext cx="1029600" cy="321120"/>
            <a:chOff x="4583118" y="2378771"/>
            <a:chExt cx="10296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47159E-728B-3E48-9F98-2850AA2E4AA4}"/>
                    </a:ext>
                  </a:extLst>
                </p14:cNvPr>
                <p14:cNvContentPartPr/>
                <p14:nvPr/>
              </p14:nvContentPartPr>
              <p14:xfrm>
                <a:off x="4583118" y="2378771"/>
                <a:ext cx="203400" cy="16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47159E-728B-3E48-9F98-2850AA2E4A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118" y="2361131"/>
                  <a:ext cx="239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697230-0C40-6543-844D-8729A79E8A08}"/>
                    </a:ext>
                  </a:extLst>
                </p14:cNvPr>
                <p14:cNvContentPartPr/>
                <p14:nvPr/>
              </p14:nvContentPartPr>
              <p14:xfrm>
                <a:off x="4750158" y="2477771"/>
                <a:ext cx="862560" cy="222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697230-0C40-6543-844D-8729A79E8A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2518" y="2460131"/>
                  <a:ext cx="89820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D3EB1BC-A7CB-7746-880E-E3F309FF58EA}"/>
                  </a:ext>
                </a:extLst>
              </p14:cNvPr>
              <p14:cNvContentPartPr/>
              <p14:nvPr/>
            </p14:nvContentPartPr>
            <p14:xfrm>
              <a:off x="4275678" y="2487131"/>
              <a:ext cx="28440" cy="205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D3EB1BC-A7CB-7746-880E-E3F309FF58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58038" y="2469491"/>
                <a:ext cx="6408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71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A446B6-2204-48B8-A7C5-606E45BCA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3DF67-E1A9-684A-9166-ABE54907F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965201"/>
            <a:ext cx="3505495" cy="477361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General Structure Of Making Any Program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70932-2C39-4BA6-AA08-EF3AD899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ounded Rectangle 9">
            <a:extLst>
              <a:ext uri="{FF2B5EF4-FFF2-40B4-BE49-F238E27FC236}">
                <a16:creationId xmlns:a16="http://schemas.microsoft.com/office/drawing/2014/main" id="{0FD39269-4644-4CAE-8A56-899A62A9C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302A5-B07A-48BB-9A56-89192DCCA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8C2CB9-A9CE-4F4B-9393-237155C90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500505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677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8C632-7747-8746-BE67-248CF2F2F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Salary Calculator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A11F-F125-744E-9389-8FC1B2C4C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Find the yearly salary of a person based on their wage per hour and how many hours they work every week.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Let’s apply the guideline discussed earlier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Annual Salary = wage/hour * hours/week * 52</a:t>
            </a:r>
          </a:p>
        </p:txBody>
      </p:sp>
      <p:pic>
        <p:nvPicPr>
          <p:cNvPr id="5" name="Picture 4" descr="A picture containing table, room, computer, clock&#10;&#10;Description automatically generated">
            <a:extLst>
              <a:ext uri="{FF2B5EF4-FFF2-40B4-BE49-F238E27FC236}">
                <a16:creationId xmlns:a16="http://schemas.microsoft.com/office/drawing/2014/main" id="{DEB742B5-E5A0-634C-BDD4-CA0C4234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559809"/>
            <a:ext cx="5451627" cy="36389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2525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B308-2209-C543-AED1-EFB29F7A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5A2F2-A950-1243-954C-E2EAF4E6B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Syntax</a:t>
            </a:r>
          </a:p>
          <a:p>
            <a:r>
              <a:rPr lang="en-US" sz="2200" dirty="0">
                <a:solidFill>
                  <a:srgbClr val="FFC000"/>
                </a:solidFill>
              </a:rPr>
              <a:t>demoVariable = input(“Whatever you want to ask for: ”)</a:t>
            </a:r>
          </a:p>
          <a:p>
            <a:r>
              <a:rPr lang="en-US" sz="2200" dirty="0"/>
              <a:t>The value entered will be stored in the variable.</a:t>
            </a:r>
          </a:p>
          <a:p>
            <a:r>
              <a:rPr lang="en-US" sz="2200" dirty="0"/>
              <a:t>For our number inputs we use typecasting to turn String into integer.</a:t>
            </a:r>
          </a:p>
          <a:p>
            <a:pPr marL="0" indent="0">
              <a:buNone/>
            </a:pPr>
            <a:r>
              <a:rPr lang="en-US" sz="2200" dirty="0"/>
              <a:t>Syntax</a:t>
            </a:r>
          </a:p>
          <a:p>
            <a:r>
              <a:rPr lang="en-US" sz="2200" dirty="0">
                <a:solidFill>
                  <a:srgbClr val="FFC000"/>
                </a:solidFill>
              </a:rPr>
              <a:t>demoVariable = int(input(“Whatever you want to ask for: ”))</a:t>
            </a:r>
          </a:p>
          <a:p>
            <a:pPr marL="0" indent="0">
              <a:buNone/>
            </a:pPr>
            <a:endParaRPr lang="en-US" sz="22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Now let’s use this in our salary calculator!</a:t>
            </a:r>
          </a:p>
        </p:txBody>
      </p:sp>
    </p:spTree>
    <p:extLst>
      <p:ext uri="{BB962C8B-B14F-4D97-AF65-F5344CB8AC3E}">
        <p14:creationId xmlns:p14="http://schemas.microsoft.com/office/powerpoint/2010/main" val="2247072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0F3C-86D7-A342-B356-13A8A8F4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your first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BD731-FFEA-4943-B536-4E2C8F932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Take input from user for length, width, and height of a cuboid.</a:t>
            </a:r>
          </a:p>
          <a:p>
            <a:r>
              <a:rPr lang="en-US" sz="2400" dirty="0"/>
              <a:t>Find the Surface Area and Volume of the cuboid and print the answers nicely with text.</a:t>
            </a:r>
          </a:p>
          <a:p>
            <a:r>
              <a:rPr lang="en-US" sz="2400" dirty="0"/>
              <a:t>Volume of cuboid- L * B * H</a:t>
            </a:r>
          </a:p>
          <a:p>
            <a:r>
              <a:rPr lang="en-US" sz="2400" dirty="0"/>
              <a:t>Surface Area- 2LH +2LB+2HB</a:t>
            </a:r>
          </a:p>
        </p:txBody>
      </p:sp>
    </p:spTree>
    <p:extLst>
      <p:ext uri="{BB962C8B-B14F-4D97-AF65-F5344CB8AC3E}">
        <p14:creationId xmlns:p14="http://schemas.microsoft.com/office/powerpoint/2010/main" val="277756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0B4-BC1A-9945-91FB-6AE370A9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6077DF-8C13-314E-9C42-917B25915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863" y="1193985"/>
            <a:ext cx="8215312" cy="553147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7BC7AA-BDB9-4D42-A731-A1DA35B85F50}"/>
                  </a:ext>
                </a:extLst>
              </p14:cNvPr>
              <p14:cNvContentPartPr/>
              <p14:nvPr/>
            </p14:nvContentPartPr>
            <p14:xfrm>
              <a:off x="993918" y="982331"/>
              <a:ext cx="8524080" cy="3093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7BC7AA-BDB9-4D42-A731-A1DA35B85F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278" y="964691"/>
                <a:ext cx="8559720" cy="31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CE96AE-5F3E-344A-AB72-54BED38D5B20}"/>
                  </a:ext>
                </a:extLst>
              </p14:cNvPr>
              <p14:cNvContentPartPr/>
              <p14:nvPr/>
            </p14:nvContentPartPr>
            <p14:xfrm>
              <a:off x="1149438" y="4707251"/>
              <a:ext cx="3047400" cy="201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CE96AE-5F3E-344A-AB72-54BED38D5B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1438" y="4689251"/>
                <a:ext cx="3083040" cy="205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4443F80-FFB5-6D4A-9898-F0F4A5582AF3}"/>
              </a:ext>
            </a:extLst>
          </p:cNvPr>
          <p:cNvGrpSpPr/>
          <p:nvPr/>
        </p:nvGrpSpPr>
        <p:grpSpPr>
          <a:xfrm>
            <a:off x="9876918" y="2135051"/>
            <a:ext cx="1038240" cy="303120"/>
            <a:chOff x="9876918" y="2135051"/>
            <a:chExt cx="103824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09B68F-54F5-114F-A4A3-658CAB4601D2}"/>
                    </a:ext>
                  </a:extLst>
                </p14:cNvPr>
                <p14:cNvContentPartPr/>
                <p14:nvPr/>
              </p14:nvContentPartPr>
              <p14:xfrm>
                <a:off x="9876918" y="2153411"/>
                <a:ext cx="207000" cy="284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09B68F-54F5-114F-A4A3-658CAB4601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58918" y="2135771"/>
                  <a:ext cx="2426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DF23D5-9E55-DF4C-930C-D36B9484C1D8}"/>
                    </a:ext>
                  </a:extLst>
                </p14:cNvPr>
                <p14:cNvContentPartPr/>
                <p14:nvPr/>
              </p14:nvContentPartPr>
              <p14:xfrm>
                <a:off x="10200918" y="2272211"/>
                <a:ext cx="145080" cy="138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DF23D5-9E55-DF4C-930C-D36B9484C1D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83278" y="2254571"/>
                  <a:ext cx="180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2FCE717-A469-2941-BBEB-AC167345F6E7}"/>
                    </a:ext>
                  </a:extLst>
                </p14:cNvPr>
                <p14:cNvContentPartPr/>
                <p14:nvPr/>
              </p14:nvContentPartPr>
              <p14:xfrm>
                <a:off x="10457958" y="2135051"/>
                <a:ext cx="105840" cy="224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2FCE717-A469-2941-BBEB-AC167345F6E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439958" y="2117411"/>
                  <a:ext cx="1414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79CECF-48AA-D649-8505-2F0694A300DD}"/>
                    </a:ext>
                  </a:extLst>
                </p14:cNvPr>
                <p14:cNvContentPartPr/>
                <p14:nvPr/>
              </p14:nvContentPartPr>
              <p14:xfrm>
                <a:off x="10700958" y="2195891"/>
                <a:ext cx="214200" cy="23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79CECF-48AA-D649-8505-2F0694A300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83318" y="2178251"/>
                  <a:ext cx="24984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764B2BD-DEF8-8D47-9BB1-8E578DBF5FFD}"/>
              </a:ext>
            </a:extLst>
          </p:cNvPr>
          <p:cNvGrpSpPr/>
          <p:nvPr/>
        </p:nvGrpSpPr>
        <p:grpSpPr>
          <a:xfrm>
            <a:off x="4718118" y="5218091"/>
            <a:ext cx="3360960" cy="964800"/>
            <a:chOff x="4718118" y="5218091"/>
            <a:chExt cx="3360960" cy="96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7940FA-BD41-0540-9266-3DA299876037}"/>
                    </a:ext>
                  </a:extLst>
                </p14:cNvPr>
                <p14:cNvContentPartPr/>
                <p14:nvPr/>
              </p14:nvContentPartPr>
              <p14:xfrm>
                <a:off x="4718118" y="5511131"/>
                <a:ext cx="147240" cy="195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7940FA-BD41-0540-9266-3DA29987603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0118" y="5493491"/>
                  <a:ext cx="182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D6CDCE-E757-F042-8C2C-EF53844DC13C}"/>
                    </a:ext>
                  </a:extLst>
                </p14:cNvPr>
                <p14:cNvContentPartPr/>
                <p14:nvPr/>
              </p14:nvContentPartPr>
              <p14:xfrm>
                <a:off x="4983078" y="5516531"/>
                <a:ext cx="261000" cy="178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D6CDCE-E757-F042-8C2C-EF53844DC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65078" y="5498531"/>
                  <a:ext cx="296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6D5190C-27A9-1041-9A83-6C428F9C1BAE}"/>
                    </a:ext>
                  </a:extLst>
                </p14:cNvPr>
                <p14:cNvContentPartPr/>
                <p14:nvPr/>
              </p14:nvContentPartPr>
              <p14:xfrm>
                <a:off x="5287278" y="5407451"/>
                <a:ext cx="163080" cy="26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6D5190C-27A9-1041-9A83-6C428F9C1BA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69278" y="5389811"/>
                  <a:ext cx="198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52BCB-D08D-B147-823B-D8E5AED75C25}"/>
                    </a:ext>
                  </a:extLst>
                </p14:cNvPr>
                <p14:cNvContentPartPr/>
                <p14:nvPr/>
              </p14:nvContentPartPr>
              <p14:xfrm>
                <a:off x="5278278" y="5488091"/>
                <a:ext cx="121320" cy="57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52BCB-D08D-B147-823B-D8E5AED75C2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60638" y="5470091"/>
                  <a:ext cx="156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25847C-EFAE-7B48-8B83-0A92BC3C1756}"/>
                    </a:ext>
                  </a:extLst>
                </p14:cNvPr>
                <p14:cNvContentPartPr/>
                <p14:nvPr/>
              </p14:nvContentPartPr>
              <p14:xfrm>
                <a:off x="5512998" y="5454971"/>
                <a:ext cx="167400" cy="313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25847C-EFAE-7B48-8B83-0A92BC3C175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94998" y="5436971"/>
                  <a:ext cx="203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4277CF-FC61-1B48-8AEC-D0AB7BCE39CD}"/>
                    </a:ext>
                  </a:extLst>
                </p14:cNvPr>
                <p14:cNvContentPartPr/>
                <p14:nvPr/>
              </p14:nvContentPartPr>
              <p14:xfrm>
                <a:off x="5771118" y="5448491"/>
                <a:ext cx="259200" cy="21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4277CF-FC61-1B48-8AEC-D0AB7BCE39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53478" y="5430491"/>
                  <a:ext cx="294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A5C97B-0976-174D-B0EF-8EB7BF2F69E5}"/>
                    </a:ext>
                  </a:extLst>
                </p14:cNvPr>
                <p14:cNvContentPartPr/>
                <p14:nvPr/>
              </p14:nvContentPartPr>
              <p14:xfrm>
                <a:off x="6155238" y="5319971"/>
                <a:ext cx="110520" cy="465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A5C97B-0976-174D-B0EF-8EB7BF2F69E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37238" y="5301971"/>
                  <a:ext cx="14616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28E20E-10FF-9D42-9913-A81611739C47}"/>
                    </a:ext>
                  </a:extLst>
                </p14:cNvPr>
                <p14:cNvContentPartPr/>
                <p14:nvPr/>
              </p14:nvContentPartPr>
              <p14:xfrm>
                <a:off x="6091518" y="5494571"/>
                <a:ext cx="169920" cy="39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28E20E-10FF-9D42-9913-A81611739C4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73518" y="5476931"/>
                  <a:ext cx="205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49F7D53-6DBF-DB47-BE94-102956D216A1}"/>
                    </a:ext>
                  </a:extLst>
                </p14:cNvPr>
                <p14:cNvContentPartPr/>
                <p14:nvPr/>
              </p14:nvContentPartPr>
              <p14:xfrm>
                <a:off x="6283038" y="5218091"/>
                <a:ext cx="475200" cy="964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49F7D53-6DBF-DB47-BE94-102956D216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65398" y="5200091"/>
                  <a:ext cx="51084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8B86A7-4A5B-3B42-A197-144A3F912E4E}"/>
                    </a:ext>
                  </a:extLst>
                </p14:cNvPr>
                <p14:cNvContentPartPr/>
                <p14:nvPr/>
              </p14:nvContentPartPr>
              <p14:xfrm>
                <a:off x="6837438" y="5674931"/>
                <a:ext cx="21960" cy="232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8B86A7-4A5B-3B42-A197-144A3F912E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19438" y="5657291"/>
                  <a:ext cx="57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9124CB-7399-B047-8188-7449B4879790}"/>
                    </a:ext>
                  </a:extLst>
                </p14:cNvPr>
                <p14:cNvContentPartPr/>
                <p14:nvPr/>
              </p14:nvContentPartPr>
              <p14:xfrm>
                <a:off x="6810798" y="5523371"/>
                <a:ext cx="34560" cy="4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9124CB-7399-B047-8188-7449B48797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93158" y="5505371"/>
                  <a:ext cx="70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DBE7ED9-A75C-8C43-BBF1-346C5A38B797}"/>
                    </a:ext>
                  </a:extLst>
                </p14:cNvPr>
                <p14:cNvContentPartPr/>
                <p14:nvPr/>
              </p14:nvContentPartPr>
              <p14:xfrm>
                <a:off x="7011678" y="5619491"/>
                <a:ext cx="156600" cy="24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DBE7ED9-A75C-8C43-BBF1-346C5A38B7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93678" y="5601851"/>
                  <a:ext cx="192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B0C618-E0EB-7F47-83E0-7AA01BED5E9C}"/>
                    </a:ext>
                  </a:extLst>
                </p14:cNvPr>
                <p14:cNvContentPartPr/>
                <p14:nvPr/>
              </p14:nvContentPartPr>
              <p14:xfrm>
                <a:off x="7251438" y="5611211"/>
                <a:ext cx="140400" cy="414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B0C618-E0EB-7F47-83E0-7AA01BED5E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33438" y="5593571"/>
                  <a:ext cx="1760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5C1626-17F5-B947-AC80-CC3C57276F09}"/>
                    </a:ext>
                  </a:extLst>
                </p14:cNvPr>
                <p14:cNvContentPartPr/>
                <p14:nvPr/>
              </p14:nvContentPartPr>
              <p14:xfrm>
                <a:off x="7476798" y="5605451"/>
                <a:ext cx="289440" cy="209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5C1626-17F5-B947-AC80-CC3C57276F0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58798" y="5587811"/>
                  <a:ext cx="3250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DA38152-5268-6448-86D6-B07797423E29}"/>
                    </a:ext>
                  </a:extLst>
                </p14:cNvPr>
                <p14:cNvContentPartPr/>
                <p14:nvPr/>
              </p14:nvContentPartPr>
              <p14:xfrm>
                <a:off x="7917078" y="5467571"/>
                <a:ext cx="162000" cy="388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A38152-5268-6448-86D6-B07797423E2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99438" y="5449931"/>
                  <a:ext cx="1976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54A8B4E-5A83-E14C-8953-3AB1317592B1}"/>
                    </a:ext>
                  </a:extLst>
                </p14:cNvPr>
                <p14:cNvContentPartPr/>
                <p14:nvPr/>
              </p14:nvContentPartPr>
              <p14:xfrm>
                <a:off x="7810158" y="5644331"/>
                <a:ext cx="227520" cy="37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54A8B4E-5A83-E14C-8953-3AB1317592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92158" y="5626691"/>
                  <a:ext cx="263160" cy="7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86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2004-69F3-5545-BC42-00DDCFF1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39E3-53C8-694D-8DB0-ECC8AA7EC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58680"/>
            <a:ext cx="8946541" cy="4589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Profile Maker</a:t>
            </a:r>
          </a:p>
          <a:p>
            <a:r>
              <a:rPr lang="en-US" dirty="0"/>
              <a:t>Take user input for Name, Birth Year, Profession</a:t>
            </a:r>
          </a:p>
          <a:p>
            <a:r>
              <a:rPr lang="en-US" dirty="0"/>
              <a:t>Present it nicely</a:t>
            </a:r>
          </a:p>
          <a:p>
            <a:pPr marL="0" indent="0">
              <a:buNone/>
            </a:pPr>
            <a:r>
              <a:rPr lang="en-US" dirty="0"/>
              <a:t>Demo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Alex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14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Profession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61657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51D0-3480-684E-995F-B205E032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everyone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A0F14-EC96-054A-9947-C92A8247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You can share with the class anything new that you learnt.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classroom is not a place where the teacher always speaks, and the students just listen. It's a place where individuals collectively enhance each other's intelligence by sharing their knowledge and experiences.</a:t>
            </a:r>
          </a:p>
          <a:p>
            <a:pPr marL="0" indent="0">
              <a:buNone/>
            </a:pPr>
            <a:br>
              <a:rPr lang="en-US" sz="2800" dirty="0"/>
            </a:br>
            <a:r>
              <a:rPr lang="en-US" sz="2800" dirty="0"/>
              <a:t>Best people to help you are your classmates.</a:t>
            </a:r>
          </a:p>
        </p:txBody>
      </p:sp>
    </p:spTree>
    <p:extLst>
      <p:ext uri="{BB962C8B-B14F-4D97-AF65-F5344CB8AC3E}">
        <p14:creationId xmlns:p14="http://schemas.microsoft.com/office/powerpoint/2010/main" val="2181930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C5E716D5-A349-194D-85A2-D559639E2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</a:blip>
          <a:srcRect l="4793" t="9091" r="591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F5D3C-47A9-BE42-AFE8-7074987E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600200"/>
            <a:ext cx="8825658" cy="31771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Tech Talk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2075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7CA0-98BF-2F41-816A-7935FCB0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9CC3D-738F-3948-B26D-0C5AC94F7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I’ll share google drive folder with all of you</a:t>
            </a:r>
          </a:p>
          <a:p>
            <a:r>
              <a:rPr lang="en-US" sz="2800" dirty="0"/>
              <a:t>Make sure to do the homework and if you need help email me</a:t>
            </a:r>
          </a:p>
          <a:p>
            <a:r>
              <a:rPr lang="en-US" sz="2800" dirty="0">
                <a:hlinkClick r:id="rId2"/>
              </a:rPr>
              <a:t>Shahrifat.Bhuiyan@gmail.com</a:t>
            </a:r>
            <a:endParaRPr lang="en-US" sz="2800" dirty="0"/>
          </a:p>
          <a:p>
            <a:r>
              <a:rPr lang="en-US" sz="2800" dirty="0"/>
              <a:t>Have fun and keep learning.</a:t>
            </a:r>
          </a:p>
          <a:p>
            <a:r>
              <a:rPr lang="en-US" sz="2800" dirty="0"/>
              <a:t>Have a great week and see you guys next class!</a:t>
            </a:r>
          </a:p>
        </p:txBody>
      </p:sp>
    </p:spTree>
    <p:extLst>
      <p:ext uri="{BB962C8B-B14F-4D97-AF65-F5344CB8AC3E}">
        <p14:creationId xmlns:p14="http://schemas.microsoft.com/office/powerpoint/2010/main" val="107573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DFE15-F4A0-0049-A1FD-5C47B086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EBEBEB"/>
                </a:solidFill>
              </a:rPr>
              <a:t>Today’s Agenda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5199EC-88AE-4E21-B66A-AF54DB6CD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5369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231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7">
            <a:extLst>
              <a:ext uri="{FF2B5EF4-FFF2-40B4-BE49-F238E27FC236}">
                <a16:creationId xmlns:a16="http://schemas.microsoft.com/office/drawing/2014/main" id="{0CB1E189-FC89-47D1-BD8C-3C0D4C3CB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05437-8B27-7343-A382-69CCF4AB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en-US" sz="3900"/>
              <a:t>Previously in Python Fundamentals...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A3E233-5D32-4D3F-9619-2535009FF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9C08A4A-325D-4638-8450-F7874C253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B412A-CE7D-CF47-B64A-9A994A958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Software and Hardware</a:t>
            </a:r>
          </a:p>
          <a:p>
            <a:r>
              <a:rPr lang="en-US" sz="2800" dirty="0">
                <a:solidFill>
                  <a:schemeClr val="bg1"/>
                </a:solidFill>
              </a:rPr>
              <a:t>Programming Language?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Before Programming Languages?</a:t>
            </a:r>
          </a:p>
        </p:txBody>
      </p:sp>
      <p:pic>
        <p:nvPicPr>
          <p:cNvPr id="11" name="Picture 10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C72687D-4C2B-624F-A548-C0D1679DE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54" y="2286161"/>
            <a:ext cx="2027788" cy="2036841"/>
          </a:xfrm>
          <a:prstGeom prst="rect">
            <a:avLst/>
          </a:prstGeom>
          <a:effectLst/>
        </p:spPr>
      </p:pic>
      <p:pic>
        <p:nvPicPr>
          <p:cNvPr id="4" name="Picture 3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BD4B727A-F56D-A74A-82E3-D46BC7550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05" y="4299803"/>
            <a:ext cx="4044937" cy="2426962"/>
          </a:xfrm>
          <a:prstGeom prst="rect">
            <a:avLst/>
          </a:prstGeom>
          <a:effectLst/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0055D7F-3F5C-BA4B-8D3F-C37FBBAB0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328" y="2490970"/>
            <a:ext cx="4053938" cy="41118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03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1972-163E-4942-9397-77AF5886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programming languages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246F0B-ED21-3B4B-A21C-18E14AE4C9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7" y="2414587"/>
            <a:ext cx="4071938" cy="40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4FEE3A7-F194-CB43-9607-63AC2745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5" y="2414587"/>
            <a:ext cx="4991916" cy="40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7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89F2-7732-064E-8D9A-9A0DE6C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D7F85-12F0-47AD-A846-AF2DAD818F7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21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238A7-EA68-D44C-84D7-67D3850F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Assembly Language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93ECB2-1163-B543-886E-1660082DF6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93" y="914400"/>
            <a:ext cx="8096191" cy="54649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06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E43DA-AE21-0F4A-8A50-2AAEABEA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High Level Language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5F6820-21C2-C040-B57B-6EBF0A1E0E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381" y="1028700"/>
            <a:ext cx="7035437" cy="48720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1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0CBE-4F5F-024E-91C8-8A2B8B0A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open Python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E52F9-E24D-7E41-B98E-11C57ABF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Finally we ended the class by using the print command</a:t>
            </a:r>
          </a:p>
          <a:p>
            <a:r>
              <a:rPr lang="en-US" sz="2400" dirty="0"/>
              <a:t>What is the print command? It prints whatever’s inside the parentheses in the terminal.</a:t>
            </a:r>
          </a:p>
          <a:p>
            <a:r>
              <a:rPr lang="en-US" sz="2400" dirty="0"/>
              <a:t>If you want to print text, then put it inside 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 ”</a:t>
            </a:r>
          </a:p>
          <a:p>
            <a:r>
              <a:rPr lang="en-US" sz="2400" dirty="0"/>
              <a:t>The terminal or command window is where we will see all output from computer and take input from user. This is where all the magic is happening.</a:t>
            </a:r>
          </a:p>
        </p:txBody>
      </p:sp>
    </p:spTree>
    <p:extLst>
      <p:ext uri="{BB962C8B-B14F-4D97-AF65-F5344CB8AC3E}">
        <p14:creationId xmlns:p14="http://schemas.microsoft.com/office/powerpoint/2010/main" val="2489006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656</Words>
  <Application>Microsoft Macintosh PowerPoint</Application>
  <PresentationFormat>Widescreen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Ion</vt:lpstr>
      <vt:lpstr>Python Fundamentals</vt:lpstr>
      <vt:lpstr>How is everyone doing?</vt:lpstr>
      <vt:lpstr>Today’s Agenda</vt:lpstr>
      <vt:lpstr>Previously in Python Fundamentals...</vt:lpstr>
      <vt:lpstr>Before programming languages</vt:lpstr>
      <vt:lpstr>Machine Language</vt:lpstr>
      <vt:lpstr>Assembly Language</vt:lpstr>
      <vt:lpstr>High Level Language</vt:lpstr>
      <vt:lpstr>Let’s open Python now</vt:lpstr>
      <vt:lpstr>Let us do a simple problem</vt:lpstr>
      <vt:lpstr>Common Geometric formulas</vt:lpstr>
      <vt:lpstr>How can we generalize to have an equation?</vt:lpstr>
      <vt:lpstr>How to make/instantiate a variable</vt:lpstr>
      <vt:lpstr>General Structure Of Making Any Program</vt:lpstr>
      <vt:lpstr>Salary Calculator</vt:lpstr>
      <vt:lpstr>Let’s take user input</vt:lpstr>
      <vt:lpstr>Time for your first program</vt:lpstr>
      <vt:lpstr>Solution</vt:lpstr>
      <vt:lpstr>Homework</vt:lpstr>
      <vt:lpstr>Tech Talk</vt:lpstr>
      <vt:lpstr>Adios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</dc:title>
  <dc:creator>Shah Rifat Alam Bhuiyan</dc:creator>
  <cp:lastModifiedBy>Shah Rifat Alam Bhuiyan</cp:lastModifiedBy>
  <cp:revision>2</cp:revision>
  <dcterms:created xsi:type="dcterms:W3CDTF">2020-09-12T16:46:51Z</dcterms:created>
  <dcterms:modified xsi:type="dcterms:W3CDTF">2020-09-13T19:57:30Z</dcterms:modified>
</cp:coreProperties>
</file>